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76" r:id="rId10"/>
    <p:sldId id="278" r:id="rId11"/>
    <p:sldId id="273" r:id="rId12"/>
    <p:sldId id="271" r:id="rId13"/>
    <p:sldId id="269" r:id="rId14"/>
    <p:sldId id="27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3999F-283E-3050-B28C-80FA54088A78}" v="49" dt="2024-02-21T19:52:58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/>
    <p:restoredTop sz="94718"/>
  </p:normalViewPr>
  <p:slideViewPr>
    <p:cSldViewPr snapToGrid="0">
      <p:cViewPr>
        <p:scale>
          <a:sx n="100" d="100"/>
          <a:sy n="100" d="100"/>
        </p:scale>
        <p:origin x="235" y="-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abian, Michelle" userId="S::m.mehrabian@lausd.net::2ce59062-13ef-45fe-bc9a-c3c60bb55761" providerId="AD" clId="Web-{A7CADEF6-4D4A-4B9A-AEFB-F59F499CF6B9}"/>
    <pc:docChg chg="modSld sldOrd">
      <pc:chgData name="Mehrabian, Michelle" userId="S::m.mehrabian@lausd.net::2ce59062-13ef-45fe-bc9a-c3c60bb55761" providerId="AD" clId="Web-{A7CADEF6-4D4A-4B9A-AEFB-F59F499CF6B9}" dt="2024-01-11T21:52:51.133" v="32"/>
      <pc:docMkLst>
        <pc:docMk/>
      </pc:docMkLst>
      <pc:sldChg chg="modSp ord">
        <pc:chgData name="Mehrabian, Michelle" userId="S::m.mehrabian@lausd.net::2ce59062-13ef-45fe-bc9a-c3c60bb55761" providerId="AD" clId="Web-{A7CADEF6-4D4A-4B9A-AEFB-F59F499CF6B9}" dt="2024-01-11T21:49:26.408" v="23"/>
        <pc:sldMkLst>
          <pc:docMk/>
          <pc:sldMk cId="2259308896" sldId="256"/>
        </pc:sldMkLst>
        <pc:spChg chg="mod">
          <ac:chgData name="Mehrabian, Michelle" userId="S::m.mehrabian@lausd.net::2ce59062-13ef-45fe-bc9a-c3c60bb55761" providerId="AD" clId="Web-{A7CADEF6-4D4A-4B9A-AEFB-F59F499CF6B9}" dt="2024-01-11T19:05:42.140" v="19" actId="1076"/>
          <ac:spMkLst>
            <pc:docMk/>
            <pc:sldMk cId="2259308896" sldId="256"/>
            <ac:spMk id="2" creationId="{51DF3D98-3C30-4CFC-8643-C81E829C8C25}"/>
          </ac:spMkLst>
        </pc:spChg>
        <pc:spChg chg="mod">
          <ac:chgData name="Mehrabian, Michelle" userId="S::m.mehrabian@lausd.net::2ce59062-13ef-45fe-bc9a-c3c60bb55761" providerId="AD" clId="Web-{A7CADEF6-4D4A-4B9A-AEFB-F59F499CF6B9}" dt="2024-01-11T19:06:15.782" v="22" actId="20577"/>
          <ac:spMkLst>
            <pc:docMk/>
            <pc:sldMk cId="2259308896" sldId="256"/>
            <ac:spMk id="3" creationId="{A068D447-28D3-4F5F-B2DC-FD67E9015868}"/>
          </ac:spMkLst>
        </pc:spChg>
      </pc:sldChg>
      <pc:sldChg chg="addSp delSp modSp">
        <pc:chgData name="Mehrabian, Michelle" userId="S::m.mehrabian@lausd.net::2ce59062-13ef-45fe-bc9a-c3c60bb55761" providerId="AD" clId="Web-{A7CADEF6-4D4A-4B9A-AEFB-F59F499CF6B9}" dt="2024-01-11T21:52:51.133" v="32"/>
        <pc:sldMkLst>
          <pc:docMk/>
          <pc:sldMk cId="2639983765" sldId="273"/>
        </pc:sldMkLst>
        <pc:spChg chg="mod">
          <ac:chgData name="Mehrabian, Michelle" userId="S::m.mehrabian@lausd.net::2ce59062-13ef-45fe-bc9a-c3c60bb55761" providerId="AD" clId="Web-{A7CADEF6-4D4A-4B9A-AEFB-F59F499CF6B9}" dt="2024-01-11T21:52:29.164" v="28" actId="20577"/>
          <ac:spMkLst>
            <pc:docMk/>
            <pc:sldMk cId="2639983765" sldId="273"/>
            <ac:spMk id="2" creationId="{33AF65A7-995A-9F45-891C-82D9B9D40801}"/>
          </ac:spMkLst>
        </pc:spChg>
        <pc:spChg chg="add del mod">
          <ac:chgData name="Mehrabian, Michelle" userId="S::m.mehrabian@lausd.net::2ce59062-13ef-45fe-bc9a-c3c60bb55761" providerId="AD" clId="Web-{A7CADEF6-4D4A-4B9A-AEFB-F59F499CF6B9}" dt="2024-01-11T21:52:51.133" v="32"/>
          <ac:spMkLst>
            <pc:docMk/>
            <pc:sldMk cId="2639983765" sldId="273"/>
            <ac:spMk id="6" creationId="{48EC8F49-B266-6ECC-2687-B705E56938CA}"/>
          </ac:spMkLst>
        </pc:spChg>
        <pc:spChg chg="del mod">
          <ac:chgData name="Mehrabian, Michelle" userId="S::m.mehrabian@lausd.net::2ce59062-13ef-45fe-bc9a-c3c60bb55761" providerId="AD" clId="Web-{A7CADEF6-4D4A-4B9A-AEFB-F59F499CF6B9}" dt="2024-01-11T21:52:36.773" v="31"/>
          <ac:spMkLst>
            <pc:docMk/>
            <pc:sldMk cId="2639983765" sldId="273"/>
            <ac:spMk id="7" creationId="{E178654B-08C9-4C41-8BEC-DFB720245862}"/>
          </ac:spMkLst>
        </pc:spChg>
      </pc:sldChg>
    </pc:docChg>
  </pc:docChgLst>
  <pc:docChgLst>
    <pc:chgData name="Mehrabian, Michelle" userId="S::m.mehrabian@lausd.net::2ce59062-13ef-45fe-bc9a-c3c60bb55761" providerId="AD" clId="Web-{F7643BDB-BDA3-0140-19F4-54BEE25523F7}"/>
    <pc:docChg chg="addSld delSld modSld">
      <pc:chgData name="Mehrabian, Michelle" userId="S::m.mehrabian@lausd.net::2ce59062-13ef-45fe-bc9a-c3c60bb55761" providerId="AD" clId="Web-{F7643BDB-BDA3-0140-19F4-54BEE25523F7}" dt="2024-01-25T21:15:57.863" v="680"/>
      <pc:docMkLst>
        <pc:docMk/>
      </pc:docMkLst>
      <pc:sldChg chg="addSp modSp">
        <pc:chgData name="Mehrabian, Michelle" userId="S::m.mehrabian@lausd.net::2ce59062-13ef-45fe-bc9a-c3c60bb55761" providerId="AD" clId="Web-{F7643BDB-BDA3-0140-19F4-54BEE25523F7}" dt="2024-01-25T18:14:33.198" v="576" actId="1076"/>
        <pc:sldMkLst>
          <pc:docMk/>
          <pc:sldMk cId="2259308896" sldId="256"/>
        </pc:sldMkLst>
        <pc:spChg chg="mod">
          <ac:chgData name="Mehrabian, Michelle" userId="S::m.mehrabian@lausd.net::2ce59062-13ef-45fe-bc9a-c3c60bb55761" providerId="AD" clId="Web-{F7643BDB-BDA3-0140-19F4-54BEE25523F7}" dt="2024-01-25T18:14:16.994" v="575" actId="20577"/>
          <ac:spMkLst>
            <pc:docMk/>
            <pc:sldMk cId="2259308896" sldId="256"/>
            <ac:spMk id="2" creationId="{51DF3D98-3C30-4CFC-8643-C81E829C8C25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18:14:33.198" v="576" actId="1076"/>
          <ac:spMkLst>
            <pc:docMk/>
            <pc:sldMk cId="2259308896" sldId="256"/>
            <ac:spMk id="3" creationId="{A068D447-28D3-4F5F-B2DC-FD67E9015868}"/>
          </ac:spMkLst>
        </pc:spChg>
        <pc:picChg chg="add mod">
          <ac:chgData name="Mehrabian, Michelle" userId="S::m.mehrabian@lausd.net::2ce59062-13ef-45fe-bc9a-c3c60bb55761" providerId="AD" clId="Web-{F7643BDB-BDA3-0140-19F4-54BEE25523F7}" dt="2024-01-25T18:11:49.564" v="549" actId="14100"/>
          <ac:picMkLst>
            <pc:docMk/>
            <pc:sldMk cId="2259308896" sldId="256"/>
            <ac:picMk id="4" creationId="{53ADBB30-5080-EB98-E46E-AEA7AB4965B1}"/>
          </ac:picMkLst>
        </pc:picChg>
      </pc:sldChg>
      <pc:sldChg chg="addSp delSp modSp">
        <pc:chgData name="Mehrabian, Michelle" userId="S::m.mehrabian@lausd.net::2ce59062-13ef-45fe-bc9a-c3c60bb55761" providerId="AD" clId="Web-{F7643BDB-BDA3-0140-19F4-54BEE25523F7}" dt="2024-01-25T18:07:17.455" v="534" actId="14100"/>
        <pc:sldMkLst>
          <pc:docMk/>
          <pc:sldMk cId="1325608595" sldId="257"/>
        </pc:sldMkLst>
        <pc:spChg chg="mod">
          <ac:chgData name="Mehrabian, Michelle" userId="S::m.mehrabian@lausd.net::2ce59062-13ef-45fe-bc9a-c3c60bb55761" providerId="AD" clId="Web-{F7643BDB-BDA3-0140-19F4-54BEE25523F7}" dt="2024-01-25T18:04:46.385" v="529" actId="20577"/>
          <ac:spMkLst>
            <pc:docMk/>
            <pc:sldMk cId="1325608595" sldId="257"/>
            <ac:spMk id="3" creationId="{22788C46-D0BC-4307-AE55-7601A139E7CB}"/>
          </ac:spMkLst>
        </pc:spChg>
        <pc:spChg chg="del">
          <ac:chgData name="Mehrabian, Michelle" userId="S::m.mehrabian@lausd.net::2ce59062-13ef-45fe-bc9a-c3c60bb55761" providerId="AD" clId="Web-{F7643BDB-BDA3-0140-19F4-54BEE25523F7}" dt="2024-01-25T18:03:31.225" v="518"/>
          <ac:spMkLst>
            <pc:docMk/>
            <pc:sldMk cId="1325608595" sldId="257"/>
            <ac:spMk id="5" creationId="{6209FEB4-4C5C-EB43-9696-7B42453DB79B}"/>
          </ac:spMkLst>
        </pc:spChg>
        <pc:picChg chg="add mod">
          <ac:chgData name="Mehrabian, Michelle" userId="S::m.mehrabian@lausd.net::2ce59062-13ef-45fe-bc9a-c3c60bb55761" providerId="AD" clId="Web-{F7643BDB-BDA3-0140-19F4-54BEE25523F7}" dt="2024-01-25T18:07:17.455" v="534" actId="14100"/>
          <ac:picMkLst>
            <pc:docMk/>
            <pc:sldMk cId="1325608595" sldId="257"/>
            <ac:picMk id="4" creationId="{30B1A656-918F-41A0-9B47-3108A23E5017}"/>
          </ac:picMkLst>
        </pc:picChg>
      </pc:sldChg>
      <pc:sldChg chg="delSp">
        <pc:chgData name="Mehrabian, Michelle" userId="S::m.mehrabian@lausd.net::2ce59062-13ef-45fe-bc9a-c3c60bb55761" providerId="AD" clId="Web-{F7643BDB-BDA3-0140-19F4-54BEE25523F7}" dt="2024-01-25T18:15:26.513" v="577"/>
        <pc:sldMkLst>
          <pc:docMk/>
          <pc:sldMk cId="1639799154" sldId="258"/>
        </pc:sldMkLst>
        <pc:spChg chg="del">
          <ac:chgData name="Mehrabian, Michelle" userId="S::m.mehrabian@lausd.net::2ce59062-13ef-45fe-bc9a-c3c60bb55761" providerId="AD" clId="Web-{F7643BDB-BDA3-0140-19F4-54BEE25523F7}" dt="2024-01-25T18:15:26.513" v="577"/>
          <ac:spMkLst>
            <pc:docMk/>
            <pc:sldMk cId="1639799154" sldId="258"/>
            <ac:spMk id="5" creationId="{D593FA18-50D6-0344-B477-1D7C91CF4029}"/>
          </ac:spMkLst>
        </pc:spChg>
      </pc:sldChg>
      <pc:sldChg chg="addSp delSp modSp">
        <pc:chgData name="Mehrabian, Michelle" userId="S::m.mehrabian@lausd.net::2ce59062-13ef-45fe-bc9a-c3c60bb55761" providerId="AD" clId="Web-{F7643BDB-BDA3-0140-19F4-54BEE25523F7}" dt="2024-01-25T18:25:09.529" v="592" actId="1076"/>
        <pc:sldMkLst>
          <pc:docMk/>
          <pc:sldMk cId="3446797337" sldId="259"/>
        </pc:sldMkLst>
        <pc:spChg chg="mod">
          <ac:chgData name="Mehrabian, Michelle" userId="S::m.mehrabian@lausd.net::2ce59062-13ef-45fe-bc9a-c3c60bb55761" providerId="AD" clId="Web-{F7643BDB-BDA3-0140-19F4-54BEE25523F7}" dt="2024-01-25T18:15:41.545" v="579" actId="1076"/>
          <ac:spMkLst>
            <pc:docMk/>
            <pc:sldMk cId="3446797337" sldId="259"/>
            <ac:spMk id="2" creationId="{8460295B-54B9-4937-90E3-BAB9CE69E30B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18:15:46.389" v="580" actId="1076"/>
          <ac:spMkLst>
            <pc:docMk/>
            <pc:sldMk cId="3446797337" sldId="259"/>
            <ac:spMk id="4" creationId="{D51A6D85-3837-435F-A342-5A3F98172B12}"/>
          </ac:spMkLst>
        </pc:spChg>
        <pc:picChg chg="add del mod">
          <ac:chgData name="Mehrabian, Michelle" userId="S::m.mehrabian@lausd.net::2ce59062-13ef-45fe-bc9a-c3c60bb55761" providerId="AD" clId="Web-{F7643BDB-BDA3-0140-19F4-54BEE25523F7}" dt="2024-01-25T18:24:26.979" v="588"/>
          <ac:picMkLst>
            <pc:docMk/>
            <pc:sldMk cId="3446797337" sldId="259"/>
            <ac:picMk id="3" creationId="{4580FA5A-554A-C5D9-71DB-8703A75FB4F7}"/>
          </ac:picMkLst>
        </pc:picChg>
        <pc:picChg chg="add mod">
          <ac:chgData name="Mehrabian, Michelle" userId="S::m.mehrabian@lausd.net::2ce59062-13ef-45fe-bc9a-c3c60bb55761" providerId="AD" clId="Web-{F7643BDB-BDA3-0140-19F4-54BEE25523F7}" dt="2024-01-25T18:25:09.529" v="592" actId="1076"/>
          <ac:picMkLst>
            <pc:docMk/>
            <pc:sldMk cId="3446797337" sldId="259"/>
            <ac:picMk id="5" creationId="{AC8797D1-4BA3-8B71-2FEE-CC9D563BF897}"/>
          </ac:picMkLst>
        </pc:picChg>
      </pc:sldChg>
      <pc:sldChg chg="addSp delSp modSp">
        <pc:chgData name="Mehrabian, Michelle" userId="S::m.mehrabian@lausd.net::2ce59062-13ef-45fe-bc9a-c3c60bb55761" providerId="AD" clId="Web-{F7643BDB-BDA3-0140-19F4-54BEE25523F7}" dt="2024-01-25T18:52:02.132" v="662" actId="14100"/>
        <pc:sldMkLst>
          <pc:docMk/>
          <pc:sldMk cId="4212917468" sldId="260"/>
        </pc:sldMkLst>
        <pc:spChg chg="mod">
          <ac:chgData name="Mehrabian, Michelle" userId="S::m.mehrabian@lausd.net::2ce59062-13ef-45fe-bc9a-c3c60bb55761" providerId="AD" clId="Web-{F7643BDB-BDA3-0140-19F4-54BEE25523F7}" dt="2024-01-25T18:28:04.772" v="612" actId="1076"/>
          <ac:spMkLst>
            <pc:docMk/>
            <pc:sldMk cId="4212917468" sldId="260"/>
            <ac:spMk id="2" creationId="{F96F75DE-8A44-4EC5-83C6-95BDDF10DFD9}"/>
          </ac:spMkLst>
        </pc:spChg>
        <pc:spChg chg="del">
          <ac:chgData name="Mehrabian, Michelle" userId="S::m.mehrabian@lausd.net::2ce59062-13ef-45fe-bc9a-c3c60bb55761" providerId="AD" clId="Web-{F7643BDB-BDA3-0140-19F4-54BEE25523F7}" dt="2024-01-25T18:03:21.396" v="517"/>
          <ac:spMkLst>
            <pc:docMk/>
            <pc:sldMk cId="4212917468" sldId="260"/>
            <ac:spMk id="5" creationId="{0A79A912-225F-BE40-9F3E-0255524448CD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18:30:53.922" v="655" actId="20577"/>
          <ac:spMkLst>
            <pc:docMk/>
            <pc:sldMk cId="4212917468" sldId="260"/>
            <ac:spMk id="7" creationId="{B2D9FCFB-3E66-ACAC-CA53-F6B30EEAF373}"/>
          </ac:spMkLst>
        </pc:spChg>
        <pc:picChg chg="add mod">
          <ac:chgData name="Mehrabian, Michelle" userId="S::m.mehrabian@lausd.net::2ce59062-13ef-45fe-bc9a-c3c60bb55761" providerId="AD" clId="Web-{F7643BDB-BDA3-0140-19F4-54BEE25523F7}" dt="2024-01-25T18:31:04.563" v="657" actId="1076"/>
          <ac:picMkLst>
            <pc:docMk/>
            <pc:sldMk cId="4212917468" sldId="260"/>
            <ac:picMk id="3" creationId="{EEA19C57-4AD4-85AE-581C-998255841D6D}"/>
          </ac:picMkLst>
        </pc:picChg>
        <pc:picChg chg="add mod">
          <ac:chgData name="Mehrabian, Michelle" userId="S::m.mehrabian@lausd.net::2ce59062-13ef-45fe-bc9a-c3c60bb55761" providerId="AD" clId="Web-{F7643BDB-BDA3-0140-19F4-54BEE25523F7}" dt="2024-01-25T18:52:02.132" v="662" actId="14100"/>
          <ac:picMkLst>
            <pc:docMk/>
            <pc:sldMk cId="4212917468" sldId="260"/>
            <ac:picMk id="4" creationId="{F4E377AB-F5D3-253C-E73F-1349D0B3E359}"/>
          </ac:picMkLst>
        </pc:picChg>
      </pc:sldChg>
      <pc:sldChg chg="del">
        <pc:chgData name="Mehrabian, Michelle" userId="S::m.mehrabian@lausd.net::2ce59062-13ef-45fe-bc9a-c3c60bb55761" providerId="AD" clId="Web-{F7643BDB-BDA3-0140-19F4-54BEE25523F7}" dt="2024-01-25T18:00:51.997" v="498"/>
        <pc:sldMkLst>
          <pc:docMk/>
          <pc:sldMk cId="700209266" sldId="264"/>
        </pc:sldMkLst>
      </pc:sldChg>
      <pc:sldChg chg="del">
        <pc:chgData name="Mehrabian, Michelle" userId="S::m.mehrabian@lausd.net::2ce59062-13ef-45fe-bc9a-c3c60bb55761" providerId="AD" clId="Web-{F7643BDB-BDA3-0140-19F4-54BEE25523F7}" dt="2024-01-25T18:00:47.528" v="496"/>
        <pc:sldMkLst>
          <pc:docMk/>
          <pc:sldMk cId="2563119616" sldId="265"/>
        </pc:sldMkLst>
      </pc:sldChg>
      <pc:sldChg chg="del">
        <pc:chgData name="Mehrabian, Michelle" userId="S::m.mehrabian@lausd.net::2ce59062-13ef-45fe-bc9a-c3c60bb55761" providerId="AD" clId="Web-{F7643BDB-BDA3-0140-19F4-54BEE25523F7}" dt="2024-01-25T18:00:45.653" v="495"/>
        <pc:sldMkLst>
          <pc:docMk/>
          <pc:sldMk cId="2721508595" sldId="266"/>
        </pc:sldMkLst>
      </pc:sldChg>
      <pc:sldChg chg="delSp modSp">
        <pc:chgData name="Mehrabian, Michelle" userId="S::m.mehrabian@lausd.net::2ce59062-13ef-45fe-bc9a-c3c60bb55761" providerId="AD" clId="Web-{F7643BDB-BDA3-0140-19F4-54BEE25523F7}" dt="2024-01-25T21:12:10.269" v="677"/>
        <pc:sldMkLst>
          <pc:docMk/>
          <pc:sldMk cId="445070695" sldId="267"/>
        </pc:sldMkLst>
        <pc:spChg chg="mod">
          <ac:chgData name="Mehrabian, Michelle" userId="S::m.mehrabian@lausd.net::2ce59062-13ef-45fe-bc9a-c3c60bb55761" providerId="AD" clId="Web-{F7643BDB-BDA3-0140-19F4-54BEE25523F7}" dt="2024-01-25T21:12:06.206" v="676" actId="20577"/>
          <ac:spMkLst>
            <pc:docMk/>
            <pc:sldMk cId="445070695" sldId="267"/>
            <ac:spMk id="3" creationId="{7B943E7C-A74D-4CB3-844B-51917C88C95F}"/>
          </ac:spMkLst>
        </pc:spChg>
        <pc:spChg chg="del">
          <ac:chgData name="Mehrabian, Michelle" userId="S::m.mehrabian@lausd.net::2ce59062-13ef-45fe-bc9a-c3c60bb55761" providerId="AD" clId="Web-{F7643BDB-BDA3-0140-19F4-54BEE25523F7}" dt="2024-01-25T21:12:10.269" v="677"/>
          <ac:spMkLst>
            <pc:docMk/>
            <pc:sldMk cId="445070695" sldId="267"/>
            <ac:spMk id="5" creationId="{03FD8152-D9C3-204A-9444-45CD4F180EB4}"/>
          </ac:spMkLst>
        </pc:spChg>
      </pc:sldChg>
      <pc:sldChg chg="delSp modSp">
        <pc:chgData name="Mehrabian, Michelle" userId="S::m.mehrabian@lausd.net::2ce59062-13ef-45fe-bc9a-c3c60bb55761" providerId="AD" clId="Web-{F7643BDB-BDA3-0140-19F4-54BEE25523F7}" dt="2024-01-25T21:15:36.846" v="678"/>
        <pc:sldMkLst>
          <pc:docMk/>
          <pc:sldMk cId="3396266754" sldId="269"/>
        </pc:sldMkLst>
        <pc:spChg chg="del">
          <ac:chgData name="Mehrabian, Michelle" userId="S::m.mehrabian@lausd.net::2ce59062-13ef-45fe-bc9a-c3c60bb55761" providerId="AD" clId="Web-{F7643BDB-BDA3-0140-19F4-54BEE25523F7}" dt="2024-01-25T21:15:36.846" v="678"/>
          <ac:spMkLst>
            <pc:docMk/>
            <pc:sldMk cId="3396266754" sldId="269"/>
            <ac:spMk id="4" creationId="{E9CE3E8F-3700-FE42-BA65-89071D20A786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18:00:30.309" v="494" actId="14100"/>
          <ac:spMkLst>
            <pc:docMk/>
            <pc:sldMk cId="3396266754" sldId="269"/>
            <ac:spMk id="77" creationId="{97365B7D-FCAF-BD62-5382-173B2E669DFD}"/>
          </ac:spMkLst>
        </pc:spChg>
      </pc:sldChg>
      <pc:sldChg chg="del">
        <pc:chgData name="Mehrabian, Michelle" userId="S::m.mehrabian@lausd.net::2ce59062-13ef-45fe-bc9a-c3c60bb55761" providerId="AD" clId="Web-{F7643BDB-BDA3-0140-19F4-54BEE25523F7}" dt="2024-01-25T18:00:49.138" v="497"/>
        <pc:sldMkLst>
          <pc:docMk/>
          <pc:sldMk cId="932498405" sldId="270"/>
        </pc:sldMkLst>
      </pc:sldChg>
      <pc:sldChg chg="delSp modSp">
        <pc:chgData name="Mehrabian, Michelle" userId="S::m.mehrabian@lausd.net::2ce59062-13ef-45fe-bc9a-c3c60bb55761" providerId="AD" clId="Web-{F7643BDB-BDA3-0140-19F4-54BEE25523F7}" dt="2024-01-25T21:15:44.722" v="679"/>
        <pc:sldMkLst>
          <pc:docMk/>
          <pc:sldMk cId="3335690284" sldId="271"/>
        </pc:sldMkLst>
        <pc:spChg chg="del">
          <ac:chgData name="Mehrabian, Michelle" userId="S::m.mehrabian@lausd.net::2ce59062-13ef-45fe-bc9a-c3c60bb55761" providerId="AD" clId="Web-{F7643BDB-BDA3-0140-19F4-54BEE25523F7}" dt="2024-01-25T21:15:44.722" v="679"/>
          <ac:spMkLst>
            <pc:docMk/>
            <pc:sldMk cId="3335690284" sldId="271"/>
            <ac:spMk id="4" creationId="{BCF90246-DFB2-A340-AADC-E85D28C31B3E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17:55:52.262" v="355" actId="20577"/>
          <ac:spMkLst>
            <pc:docMk/>
            <pc:sldMk cId="3335690284" sldId="271"/>
            <ac:spMk id="29" creationId="{D17A5727-BE78-9057-3C58-B7670A433760}"/>
          </ac:spMkLst>
        </pc:spChg>
      </pc:sldChg>
      <pc:sldChg chg="delSp">
        <pc:chgData name="Mehrabian, Michelle" userId="S::m.mehrabian@lausd.net::2ce59062-13ef-45fe-bc9a-c3c60bb55761" providerId="AD" clId="Web-{F7643BDB-BDA3-0140-19F4-54BEE25523F7}" dt="2024-01-25T21:15:57.863" v="680"/>
        <pc:sldMkLst>
          <pc:docMk/>
          <pc:sldMk cId="2639983765" sldId="273"/>
        </pc:sldMkLst>
        <pc:spChg chg="del">
          <ac:chgData name="Mehrabian, Michelle" userId="S::m.mehrabian@lausd.net::2ce59062-13ef-45fe-bc9a-c3c60bb55761" providerId="AD" clId="Web-{F7643BDB-BDA3-0140-19F4-54BEE25523F7}" dt="2024-01-25T21:15:57.863" v="680"/>
          <ac:spMkLst>
            <pc:docMk/>
            <pc:sldMk cId="2639983765" sldId="273"/>
            <ac:spMk id="4" creationId="{6E4EA976-8646-0143-BA18-8675E6FA5EB7}"/>
          </ac:spMkLst>
        </pc:spChg>
      </pc:sldChg>
      <pc:sldChg chg="delSp modSp">
        <pc:chgData name="Mehrabian, Michelle" userId="S::m.mehrabian@lausd.net::2ce59062-13ef-45fe-bc9a-c3c60bb55761" providerId="AD" clId="Web-{F7643BDB-BDA3-0140-19F4-54BEE25523F7}" dt="2024-01-25T18:01:25.280" v="502" actId="20577"/>
        <pc:sldMkLst>
          <pc:docMk/>
          <pc:sldMk cId="926184573" sldId="275"/>
        </pc:sldMkLst>
        <pc:spChg chg="mod">
          <ac:chgData name="Mehrabian, Michelle" userId="S::m.mehrabian@lausd.net::2ce59062-13ef-45fe-bc9a-c3c60bb55761" providerId="AD" clId="Web-{F7643BDB-BDA3-0140-19F4-54BEE25523F7}" dt="2024-01-25T18:01:25.280" v="502" actId="20577"/>
          <ac:spMkLst>
            <pc:docMk/>
            <pc:sldMk cId="926184573" sldId="275"/>
            <ac:spMk id="2" creationId="{69FAE308-3076-43DB-B834-DA0B0AE19AF9}"/>
          </ac:spMkLst>
        </pc:spChg>
        <pc:spChg chg="del mod">
          <ac:chgData name="Mehrabian, Michelle" userId="S::m.mehrabian@lausd.net::2ce59062-13ef-45fe-bc9a-c3c60bb55761" providerId="AD" clId="Web-{F7643BDB-BDA3-0140-19F4-54BEE25523F7}" dt="2024-01-25T18:01:15.952" v="500"/>
          <ac:spMkLst>
            <pc:docMk/>
            <pc:sldMk cId="926184573" sldId="275"/>
            <ac:spMk id="3" creationId="{BABC2CE0-8806-4B2A-A10A-32984D317434}"/>
          </ac:spMkLst>
        </pc:spChg>
      </pc:sldChg>
      <pc:sldChg chg="delSp modSp add replId">
        <pc:chgData name="Mehrabian, Michelle" userId="S::m.mehrabian@lausd.net::2ce59062-13ef-45fe-bc9a-c3c60bb55761" providerId="AD" clId="Web-{F7643BDB-BDA3-0140-19F4-54BEE25523F7}" dt="2024-01-25T18:03:02.739" v="513" actId="14100"/>
        <pc:sldMkLst>
          <pc:docMk/>
          <pc:sldMk cId="709060112" sldId="276"/>
        </pc:sldMkLst>
        <pc:spChg chg="mod">
          <ac:chgData name="Mehrabian, Michelle" userId="S::m.mehrabian@lausd.net::2ce59062-13ef-45fe-bc9a-c3c60bb55761" providerId="AD" clId="Web-{F7643BDB-BDA3-0140-19F4-54BEE25523F7}" dt="2024-01-25T18:02:42.956" v="509" actId="14100"/>
          <ac:spMkLst>
            <pc:docMk/>
            <pc:sldMk cId="709060112" sldId="276"/>
            <ac:spMk id="2" creationId="{EB4E20B8-3AB9-3CEB-3BF2-C5D6A2A5E4FB}"/>
          </ac:spMkLst>
        </pc:spChg>
        <pc:spChg chg="del mod">
          <ac:chgData name="Mehrabian, Michelle" userId="S::m.mehrabian@lausd.net::2ce59062-13ef-45fe-bc9a-c3c60bb55761" providerId="AD" clId="Web-{F7643BDB-BDA3-0140-19F4-54BEE25523F7}" dt="2024-01-25T18:02:55.082" v="512"/>
          <ac:spMkLst>
            <pc:docMk/>
            <pc:sldMk cId="709060112" sldId="276"/>
            <ac:spMk id="5" creationId="{45708A76-DF88-2043-573C-1A988E88DF3C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18:03:02.739" v="513" actId="14100"/>
          <ac:spMkLst>
            <pc:docMk/>
            <pc:sldMk cId="709060112" sldId="276"/>
            <ac:spMk id="7" creationId="{0F6A41C5-0A6B-0433-6D15-BE62F6809D4F}"/>
          </ac:spMkLst>
        </pc:spChg>
      </pc:sldChg>
      <pc:sldChg chg="addSp delSp modSp add replId">
        <pc:chgData name="Mehrabian, Michelle" userId="S::m.mehrabian@lausd.net::2ce59062-13ef-45fe-bc9a-c3c60bb55761" providerId="AD" clId="Web-{F7643BDB-BDA3-0140-19F4-54BEE25523F7}" dt="2024-01-25T21:03:37.028" v="675" actId="1076"/>
        <pc:sldMkLst>
          <pc:docMk/>
          <pc:sldMk cId="3280942245" sldId="277"/>
        </pc:sldMkLst>
        <pc:spChg chg="mod">
          <ac:chgData name="Mehrabian, Michelle" userId="S::m.mehrabian@lausd.net::2ce59062-13ef-45fe-bc9a-c3c60bb55761" providerId="AD" clId="Web-{F7643BDB-BDA3-0140-19F4-54BEE25523F7}" dt="2024-01-25T18:53:36.746" v="667" actId="1076"/>
          <ac:spMkLst>
            <pc:docMk/>
            <pc:sldMk cId="3280942245" sldId="277"/>
            <ac:spMk id="2" creationId="{24EDE08A-6790-57C3-07A3-10FBE9805825}"/>
          </ac:spMkLst>
        </pc:spChg>
        <pc:spChg chg="del">
          <ac:chgData name="Mehrabian, Michelle" userId="S::m.mehrabian@lausd.net::2ce59062-13ef-45fe-bc9a-c3c60bb55761" providerId="AD" clId="Web-{F7643BDB-BDA3-0140-19F4-54BEE25523F7}" dt="2024-01-25T18:53:26.465" v="666"/>
          <ac:spMkLst>
            <pc:docMk/>
            <pc:sldMk cId="3280942245" sldId="277"/>
            <ac:spMk id="5" creationId="{10F32D17-CE6C-9E7E-DBAB-4FA50537FF28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21:03:28.387" v="672" actId="14100"/>
          <ac:spMkLst>
            <pc:docMk/>
            <pc:sldMk cId="3280942245" sldId="277"/>
            <ac:spMk id="7" creationId="{609819BD-F1B5-5BE1-2140-F8539DAC88F7}"/>
          </ac:spMkLst>
        </pc:spChg>
        <pc:picChg chg="add mod">
          <ac:chgData name="Mehrabian, Michelle" userId="S::m.mehrabian@lausd.net::2ce59062-13ef-45fe-bc9a-c3c60bb55761" providerId="AD" clId="Web-{F7643BDB-BDA3-0140-19F4-54BEE25523F7}" dt="2024-01-25T21:03:37.028" v="675" actId="1076"/>
          <ac:picMkLst>
            <pc:docMk/>
            <pc:sldMk cId="3280942245" sldId="277"/>
            <ac:picMk id="3" creationId="{09381723-026E-0437-A030-CF86E786FD3C}"/>
          </ac:picMkLst>
        </pc:picChg>
      </pc:sldChg>
      <pc:sldChg chg="delSp modSp add replId">
        <pc:chgData name="Mehrabian, Michelle" userId="S::m.mehrabian@lausd.net::2ce59062-13ef-45fe-bc9a-c3c60bb55761" providerId="AD" clId="Web-{F7643BDB-BDA3-0140-19F4-54BEE25523F7}" dt="2024-01-25T18:52:53.650" v="663"/>
        <pc:sldMkLst>
          <pc:docMk/>
          <pc:sldMk cId="1078240419" sldId="278"/>
        </pc:sldMkLst>
        <pc:spChg chg="mod">
          <ac:chgData name="Mehrabian, Michelle" userId="S::m.mehrabian@lausd.net::2ce59062-13ef-45fe-bc9a-c3c60bb55761" providerId="AD" clId="Web-{F7643BDB-BDA3-0140-19F4-54BEE25523F7}" dt="2024-01-25T17:24:41.272" v="302" actId="20577"/>
          <ac:spMkLst>
            <pc:docMk/>
            <pc:sldMk cId="1078240419" sldId="278"/>
            <ac:spMk id="2" creationId="{D352A7FA-4C71-A787-3012-3EBD7C78328F}"/>
          </ac:spMkLst>
        </pc:spChg>
        <pc:spChg chg="del">
          <ac:chgData name="Mehrabian, Michelle" userId="S::m.mehrabian@lausd.net::2ce59062-13ef-45fe-bc9a-c3c60bb55761" providerId="AD" clId="Web-{F7643BDB-BDA3-0140-19F4-54BEE25523F7}" dt="2024-01-25T18:52:53.650" v="663"/>
          <ac:spMkLst>
            <pc:docMk/>
            <pc:sldMk cId="1078240419" sldId="278"/>
            <ac:spMk id="5" creationId="{858C2B71-9C19-E62C-1CE3-D33DFF8A560B}"/>
          </ac:spMkLst>
        </pc:spChg>
        <pc:spChg chg="mod">
          <ac:chgData name="Mehrabian, Michelle" userId="S::m.mehrabian@lausd.net::2ce59062-13ef-45fe-bc9a-c3c60bb55761" providerId="AD" clId="Web-{F7643BDB-BDA3-0140-19F4-54BEE25523F7}" dt="2024-01-25T17:54:50.462" v="344" actId="20577"/>
          <ac:spMkLst>
            <pc:docMk/>
            <pc:sldMk cId="1078240419" sldId="278"/>
            <ac:spMk id="7" creationId="{DD3B29AD-129E-B548-F16B-9AC4A2AB207F}"/>
          </ac:spMkLst>
        </pc:spChg>
      </pc:sldChg>
    </pc:docChg>
  </pc:docChgLst>
  <pc:docChgLst>
    <pc:chgData name="Mehrabian, Michelle" userId="S::m.mehrabian@lausd.net::2ce59062-13ef-45fe-bc9a-c3c60bb55761" providerId="AD" clId="Web-{8153999F-283E-3050-B28C-80FA54088A78}"/>
    <pc:docChg chg="delSld modSld sldOrd">
      <pc:chgData name="Mehrabian, Michelle" userId="S::m.mehrabian@lausd.net::2ce59062-13ef-45fe-bc9a-c3c60bb55761" providerId="AD" clId="Web-{8153999F-283E-3050-B28C-80FA54088A78}" dt="2024-02-21T19:52:58.946" v="46" actId="20577"/>
      <pc:docMkLst>
        <pc:docMk/>
      </pc:docMkLst>
      <pc:sldChg chg="modSp">
        <pc:chgData name="Mehrabian, Michelle" userId="S::m.mehrabian@lausd.net::2ce59062-13ef-45fe-bc9a-c3c60bb55761" providerId="AD" clId="Web-{8153999F-283E-3050-B28C-80FA54088A78}" dt="2024-02-21T19:44:46.885" v="21" actId="20577"/>
        <pc:sldMkLst>
          <pc:docMk/>
          <pc:sldMk cId="1325608595" sldId="257"/>
        </pc:sldMkLst>
        <pc:spChg chg="mod">
          <ac:chgData name="Mehrabian, Michelle" userId="S::m.mehrabian@lausd.net::2ce59062-13ef-45fe-bc9a-c3c60bb55761" providerId="AD" clId="Web-{8153999F-283E-3050-B28C-80FA54088A78}" dt="2024-02-21T19:44:46.885" v="21" actId="20577"/>
          <ac:spMkLst>
            <pc:docMk/>
            <pc:sldMk cId="1325608595" sldId="257"/>
            <ac:spMk id="3" creationId="{22788C46-D0BC-4307-AE55-7601A139E7CB}"/>
          </ac:spMkLst>
        </pc:spChg>
      </pc:sldChg>
      <pc:sldChg chg="del">
        <pc:chgData name="Mehrabian, Michelle" userId="S::m.mehrabian@lausd.net::2ce59062-13ef-45fe-bc9a-c3c60bb55761" providerId="AD" clId="Web-{8153999F-283E-3050-B28C-80FA54088A78}" dt="2024-02-21T19:44:23.337" v="17"/>
        <pc:sldMkLst>
          <pc:docMk/>
          <pc:sldMk cId="445070695" sldId="267"/>
        </pc:sldMkLst>
      </pc:sldChg>
      <pc:sldChg chg="ord">
        <pc:chgData name="Mehrabian, Michelle" userId="S::m.mehrabian@lausd.net::2ce59062-13ef-45fe-bc9a-c3c60bb55761" providerId="AD" clId="Web-{8153999F-283E-3050-B28C-80FA54088A78}" dt="2024-02-21T19:44:13.571" v="16"/>
        <pc:sldMkLst>
          <pc:docMk/>
          <pc:sldMk cId="3280942245" sldId="277"/>
        </pc:sldMkLst>
      </pc:sldChg>
      <pc:sldChg chg="modSp">
        <pc:chgData name="Mehrabian, Michelle" userId="S::m.mehrabian@lausd.net::2ce59062-13ef-45fe-bc9a-c3c60bb55761" providerId="AD" clId="Web-{8153999F-283E-3050-B28C-80FA54088A78}" dt="2024-02-21T19:52:58.946" v="46" actId="20577"/>
        <pc:sldMkLst>
          <pc:docMk/>
          <pc:sldMk cId="1078240419" sldId="278"/>
        </pc:sldMkLst>
        <pc:spChg chg="mod">
          <ac:chgData name="Mehrabian, Michelle" userId="S::m.mehrabian@lausd.net::2ce59062-13ef-45fe-bc9a-c3c60bb55761" providerId="AD" clId="Web-{8153999F-283E-3050-B28C-80FA54088A78}" dt="2024-02-21T19:52:58.946" v="46" actId="20577"/>
          <ac:spMkLst>
            <pc:docMk/>
            <pc:sldMk cId="1078240419" sldId="278"/>
            <ac:spMk id="7" creationId="{DD3B29AD-129E-B548-F16B-9AC4A2AB207F}"/>
          </ac:spMkLst>
        </pc:spChg>
      </pc:sldChg>
    </pc:docChg>
  </pc:docChgLst>
  <pc:docChgLst>
    <pc:chgData name="HAYDEN, AARON W" userId="S::aaron.hayden@lausd.net::49cb8713-8a4e-49c6-a22a-d0506203ed0e" providerId="AD" clId="Web-{48C96470-45B7-3216-5C69-9F2A9DB625E5}"/>
    <pc:docChg chg="modSld">
      <pc:chgData name="HAYDEN, AARON W" userId="S::aaron.hayden@lausd.net::49cb8713-8a4e-49c6-a22a-d0506203ed0e" providerId="AD" clId="Web-{48C96470-45B7-3216-5C69-9F2A9DB625E5}" dt="2024-01-29T17:18:14.558" v="78" actId="20577"/>
      <pc:docMkLst>
        <pc:docMk/>
      </pc:docMkLst>
      <pc:sldChg chg="modSp">
        <pc:chgData name="HAYDEN, AARON W" userId="S::aaron.hayden@lausd.net::49cb8713-8a4e-49c6-a22a-d0506203ed0e" providerId="AD" clId="Web-{48C96470-45B7-3216-5C69-9F2A9DB625E5}" dt="2024-01-29T17:18:14.558" v="78" actId="20577"/>
        <pc:sldMkLst>
          <pc:docMk/>
          <pc:sldMk cId="445070695" sldId="267"/>
        </pc:sldMkLst>
        <pc:spChg chg="mod">
          <ac:chgData name="HAYDEN, AARON W" userId="S::aaron.hayden@lausd.net::49cb8713-8a4e-49c6-a22a-d0506203ed0e" providerId="AD" clId="Web-{48C96470-45B7-3216-5C69-9F2A9DB625E5}" dt="2024-01-29T17:18:14.558" v="78" actId="20577"/>
          <ac:spMkLst>
            <pc:docMk/>
            <pc:sldMk cId="445070695" sldId="267"/>
            <ac:spMk id="3" creationId="{7B943E7C-A74D-4CB3-844B-51917C88C95F}"/>
          </ac:spMkLst>
        </pc:spChg>
      </pc:sldChg>
      <pc:sldChg chg="modSp">
        <pc:chgData name="HAYDEN, AARON W" userId="S::aaron.hayden@lausd.net::49cb8713-8a4e-49c6-a22a-d0506203ed0e" providerId="AD" clId="Web-{48C96470-45B7-3216-5C69-9F2A9DB625E5}" dt="2024-01-29T17:17:00.400" v="26" actId="20577"/>
        <pc:sldMkLst>
          <pc:docMk/>
          <pc:sldMk cId="3396266754" sldId="269"/>
        </pc:sldMkLst>
        <pc:spChg chg="mod">
          <ac:chgData name="HAYDEN, AARON W" userId="S::aaron.hayden@lausd.net::49cb8713-8a4e-49c6-a22a-d0506203ed0e" providerId="AD" clId="Web-{48C96470-45B7-3216-5C69-9F2A9DB625E5}" dt="2024-01-29T17:17:00.400" v="26" actId="20577"/>
          <ac:spMkLst>
            <pc:docMk/>
            <pc:sldMk cId="3396266754" sldId="269"/>
            <ac:spMk id="77" creationId="{97365B7D-FCAF-BD62-5382-173B2E669DFD}"/>
          </ac:spMkLst>
        </pc:spChg>
      </pc:sldChg>
    </pc:docChg>
  </pc:docChgLst>
  <pc:docChgLst>
    <pc:chgData name="Mehrabian, Michelle" userId="S::m.mehrabian@lausd.net::2ce59062-13ef-45fe-bc9a-c3c60bb55761" providerId="AD" clId="Web-{4B0B1B8B-A1BC-B03D-25F7-DDA37FF1364B}"/>
    <pc:docChg chg="modSld">
      <pc:chgData name="Mehrabian, Michelle" userId="S::m.mehrabian@lausd.net::2ce59062-13ef-45fe-bc9a-c3c60bb55761" providerId="AD" clId="Web-{4B0B1B8B-A1BC-B03D-25F7-DDA37FF1364B}" dt="2024-02-01T20:17:25.126" v="34" actId="1076"/>
      <pc:docMkLst>
        <pc:docMk/>
      </pc:docMkLst>
      <pc:sldChg chg="addSp modSp">
        <pc:chgData name="Mehrabian, Michelle" userId="S::m.mehrabian@lausd.net::2ce59062-13ef-45fe-bc9a-c3c60bb55761" providerId="AD" clId="Web-{4B0B1B8B-A1BC-B03D-25F7-DDA37FF1364B}" dt="2024-02-01T20:12:20.933" v="14"/>
        <pc:sldMkLst>
          <pc:docMk/>
          <pc:sldMk cId="445070695" sldId="267"/>
        </pc:sldMkLst>
        <pc:spChg chg="mod">
          <ac:chgData name="Mehrabian, Michelle" userId="S::m.mehrabian@lausd.net::2ce59062-13ef-45fe-bc9a-c3c60bb55761" providerId="AD" clId="Web-{4B0B1B8B-A1BC-B03D-25F7-DDA37FF1364B}" dt="2024-02-01T20:12:20.933" v="14"/>
          <ac:spMkLst>
            <pc:docMk/>
            <pc:sldMk cId="445070695" sldId="267"/>
            <ac:spMk id="3" creationId="{7B943E7C-A74D-4CB3-844B-51917C88C95F}"/>
          </ac:spMkLst>
        </pc:spChg>
        <pc:picChg chg="add mod">
          <ac:chgData name="Mehrabian, Michelle" userId="S::m.mehrabian@lausd.net::2ce59062-13ef-45fe-bc9a-c3c60bb55761" providerId="AD" clId="Web-{4B0B1B8B-A1BC-B03D-25F7-DDA37FF1364B}" dt="2024-02-01T20:08:44.731" v="7" actId="14100"/>
          <ac:picMkLst>
            <pc:docMk/>
            <pc:sldMk cId="445070695" sldId="267"/>
            <ac:picMk id="4" creationId="{6EFE1792-D557-BAAB-A8E8-CD192EE9AE19}"/>
          </ac:picMkLst>
        </pc:picChg>
        <pc:picChg chg="add mod">
          <ac:chgData name="Mehrabian, Michelle" userId="S::m.mehrabian@lausd.net::2ce59062-13ef-45fe-bc9a-c3c60bb55761" providerId="AD" clId="Web-{4B0B1B8B-A1BC-B03D-25F7-DDA37FF1364B}" dt="2024-02-01T20:11:38.946" v="10" actId="14100"/>
          <ac:picMkLst>
            <pc:docMk/>
            <pc:sldMk cId="445070695" sldId="267"/>
            <ac:picMk id="5" creationId="{C7C6039C-A78E-E683-E4E9-C0F6349EDE5E}"/>
          </ac:picMkLst>
        </pc:picChg>
      </pc:sldChg>
      <pc:sldChg chg="modSp">
        <pc:chgData name="Mehrabian, Michelle" userId="S::m.mehrabian@lausd.net::2ce59062-13ef-45fe-bc9a-c3c60bb55761" providerId="AD" clId="Web-{4B0B1B8B-A1BC-B03D-25F7-DDA37FF1364B}" dt="2024-02-01T20:13:31.454" v="22" actId="1076"/>
        <pc:sldMkLst>
          <pc:docMk/>
          <pc:sldMk cId="2639983765" sldId="273"/>
        </pc:sldMkLst>
        <pc:spChg chg="mod">
          <ac:chgData name="Mehrabian, Michelle" userId="S::m.mehrabian@lausd.net::2ce59062-13ef-45fe-bc9a-c3c60bb55761" providerId="AD" clId="Web-{4B0B1B8B-A1BC-B03D-25F7-DDA37FF1364B}" dt="2024-02-01T20:13:31.454" v="22" actId="1076"/>
          <ac:spMkLst>
            <pc:docMk/>
            <pc:sldMk cId="2639983765" sldId="273"/>
            <ac:spMk id="2" creationId="{33AF65A7-995A-9F45-891C-82D9B9D40801}"/>
          </ac:spMkLst>
        </pc:spChg>
      </pc:sldChg>
      <pc:sldChg chg="modSp">
        <pc:chgData name="Mehrabian, Michelle" userId="S::m.mehrabian@lausd.net::2ce59062-13ef-45fe-bc9a-c3c60bb55761" providerId="AD" clId="Web-{4B0B1B8B-A1BC-B03D-25F7-DDA37FF1364B}" dt="2024-02-01T20:17:25.126" v="34" actId="1076"/>
        <pc:sldMkLst>
          <pc:docMk/>
          <pc:sldMk cId="926184573" sldId="275"/>
        </pc:sldMkLst>
        <pc:spChg chg="mod">
          <ac:chgData name="Mehrabian, Michelle" userId="S::m.mehrabian@lausd.net::2ce59062-13ef-45fe-bc9a-c3c60bb55761" providerId="AD" clId="Web-{4B0B1B8B-A1BC-B03D-25F7-DDA37FF1364B}" dt="2024-02-01T20:17:25.126" v="34" actId="1076"/>
          <ac:spMkLst>
            <pc:docMk/>
            <pc:sldMk cId="926184573" sldId="275"/>
            <ac:spMk id="2" creationId="{69FAE308-3076-43DB-B834-DA0B0AE19AF9}"/>
          </ac:spMkLst>
        </pc:spChg>
      </pc:sldChg>
    </pc:docChg>
  </pc:docChgLst>
  <pc:docChgLst>
    <pc:chgData name="HAYDEN, AARON W" userId="S::aaron.hayden@lausd.net::49cb8713-8a4e-49c6-a22a-d0506203ed0e" providerId="AD" clId="Web-{70F8890E-C3BA-4873-A68F-C2312763461B}"/>
    <pc:docChg chg="modSld">
      <pc:chgData name="HAYDEN, AARON W" userId="S::aaron.hayden@lausd.net::49cb8713-8a4e-49c6-a22a-d0506203ed0e" providerId="AD" clId="Web-{70F8890E-C3BA-4873-A68F-C2312763461B}" dt="2024-01-11T20:21:20.073" v="144" actId="20577"/>
      <pc:docMkLst>
        <pc:docMk/>
      </pc:docMkLst>
      <pc:sldChg chg="modSp">
        <pc:chgData name="HAYDEN, AARON W" userId="S::aaron.hayden@lausd.net::49cb8713-8a4e-49c6-a22a-d0506203ed0e" providerId="AD" clId="Web-{70F8890E-C3BA-4873-A68F-C2312763461B}" dt="2024-01-11T20:21:20.073" v="144" actId="20577"/>
        <pc:sldMkLst>
          <pc:docMk/>
          <pc:sldMk cId="1639799154" sldId="258"/>
        </pc:sldMkLst>
        <pc:spChg chg="mod">
          <ac:chgData name="HAYDEN, AARON W" userId="S::aaron.hayden@lausd.net::49cb8713-8a4e-49c6-a22a-d0506203ed0e" providerId="AD" clId="Web-{70F8890E-C3BA-4873-A68F-C2312763461B}" dt="2024-01-11T20:19:46.555" v="112" actId="20577"/>
          <ac:spMkLst>
            <pc:docMk/>
            <pc:sldMk cId="1639799154" sldId="258"/>
            <ac:spMk id="3" creationId="{95B371F2-DBA5-415A-82C8-651F587B857A}"/>
          </ac:spMkLst>
        </pc:spChg>
        <pc:spChg chg="mod">
          <ac:chgData name="HAYDEN, AARON W" userId="S::aaron.hayden@lausd.net::49cb8713-8a4e-49c6-a22a-d0506203ed0e" providerId="AD" clId="Web-{70F8890E-C3BA-4873-A68F-C2312763461B}" dt="2024-01-11T20:21:20.073" v="144" actId="20577"/>
          <ac:spMkLst>
            <pc:docMk/>
            <pc:sldMk cId="1639799154" sldId="258"/>
            <ac:spMk id="5" creationId="{D593FA18-50D6-0344-B477-1D7C91CF4029}"/>
          </ac:spMkLst>
        </pc:spChg>
      </pc:sldChg>
      <pc:sldChg chg="modSp">
        <pc:chgData name="HAYDEN, AARON W" userId="S::aaron.hayden@lausd.net::49cb8713-8a4e-49c6-a22a-d0506203ed0e" providerId="AD" clId="Web-{70F8890E-C3BA-4873-A68F-C2312763461B}" dt="2024-01-11T20:20:25.400" v="136" actId="20577"/>
        <pc:sldMkLst>
          <pc:docMk/>
          <pc:sldMk cId="3446797337" sldId="259"/>
        </pc:sldMkLst>
        <pc:spChg chg="mod">
          <ac:chgData name="HAYDEN, AARON W" userId="S::aaron.hayden@lausd.net::49cb8713-8a4e-49c6-a22a-d0506203ed0e" providerId="AD" clId="Web-{70F8890E-C3BA-4873-A68F-C2312763461B}" dt="2024-01-11T20:20:25.400" v="136" actId="20577"/>
          <ac:spMkLst>
            <pc:docMk/>
            <pc:sldMk cId="3446797337" sldId="259"/>
            <ac:spMk id="4" creationId="{D51A6D85-3837-435F-A342-5A3F98172B12}"/>
          </ac:spMkLst>
        </pc:spChg>
      </pc:sldChg>
    </pc:docChg>
  </pc:docChgLst>
  <pc:docChgLst>
    <pc:chgData name="HAYDEN, AARON W" userId="S::aaron.hayden@lausd.net::49cb8713-8a4e-49c6-a22a-d0506203ed0e" providerId="AD" clId="Web-{089D73AB-1EA4-1BE0-7941-D50EE904E5B0}"/>
    <pc:docChg chg="modSld addMainMaster delMainMaster">
      <pc:chgData name="HAYDEN, AARON W" userId="S::aaron.hayden@lausd.net::49cb8713-8a4e-49c6-a22a-d0506203ed0e" providerId="AD" clId="Web-{089D73AB-1EA4-1BE0-7941-D50EE904E5B0}" dt="2024-01-22T18:21:54.097" v="336" actId="20577"/>
      <pc:docMkLst>
        <pc:docMk/>
      </pc:docMkLst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2259308896" sldId="256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259308896" sldId="256"/>
            <ac:spMk id="2" creationId="{51DF3D98-3C30-4CFC-8643-C81E829C8C25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259308896" sldId="256"/>
            <ac:spMk id="3" creationId="{A068D447-28D3-4F5F-B2DC-FD67E9015868}"/>
          </ac:spMkLst>
        </pc:sp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1325608595" sldId="257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325608595" sldId="257"/>
            <ac:spMk id="2" creationId="{912DF434-28DB-4621-A497-D62C41CE0419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325608595" sldId="257"/>
            <ac:spMk id="3" creationId="{22788C46-D0BC-4307-AE55-7601A139E7CB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325608595" sldId="257"/>
            <ac:spMk id="5" creationId="{6209FEB4-4C5C-EB43-9696-7B42453DB79B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325608595" sldId="257"/>
            <ac:spMk id="6" creationId="{60D470D0-6D64-5E42-9515-048F8779CD5E}"/>
          </ac:spMkLst>
        </pc:sp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1639799154" sldId="258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639799154" sldId="258"/>
            <ac:spMk id="2" creationId="{8C543F67-9C70-4748-8C0C-3A7863422F99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639799154" sldId="258"/>
            <ac:spMk id="3" creationId="{95B371F2-DBA5-415A-82C8-651F587B857A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639799154" sldId="258"/>
            <ac:spMk id="5" creationId="{D593FA18-50D6-0344-B477-1D7C91CF4029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1639799154" sldId="258"/>
            <ac:spMk id="6" creationId="{134C72D2-EFDF-844A-8472-CB49A59B127B}"/>
          </ac:spMkLst>
        </pc:sp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3446797337" sldId="259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3446797337" sldId="259"/>
            <ac:spMk id="2" creationId="{8460295B-54B9-4937-90E3-BAB9CE69E30B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3446797337" sldId="259"/>
            <ac:spMk id="4" creationId="{D51A6D85-3837-435F-A342-5A3F98172B12}"/>
          </ac:spMkLst>
        </pc:spChg>
      </pc:sldChg>
      <pc:sldChg chg="addSp delSp 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4212917468" sldId="260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212917468" sldId="260"/>
            <ac:spMk id="2" creationId="{F96F75DE-8A44-4EC5-83C6-95BDDF10DFD9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212917468" sldId="260"/>
            <ac:spMk id="5" creationId="{0A79A912-225F-BE40-9F3E-0255524448CD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212917468" sldId="260"/>
            <ac:spMk id="6" creationId="{50B6C709-8794-DF4E-A15C-6E648F09DD12}"/>
          </ac:spMkLst>
        </pc:spChg>
        <pc:spChg chg="add 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212917468" sldId="260"/>
            <ac:spMk id="7" creationId="{B2D9FCFB-3E66-ACAC-CA53-F6B30EEAF373}"/>
          </ac:spMkLst>
        </pc:spChg>
        <pc:graphicFrameChg chg="del mod modGraphic">
          <ac:chgData name="HAYDEN, AARON W" userId="S::aaron.hayden@lausd.net::49cb8713-8a4e-49c6-a22a-d0506203ed0e" providerId="AD" clId="Web-{089D73AB-1EA4-1BE0-7941-D50EE904E5B0}" dt="2024-01-22T15:17:28.167" v="34"/>
          <ac:graphicFrameMkLst>
            <pc:docMk/>
            <pc:sldMk cId="4212917468" sldId="260"/>
            <ac:graphicFrameMk id="4" creationId="{403CD5FD-27C3-4342-BE41-F411CB8D6931}"/>
          </ac:graphicFrameMkLst>
        </pc:graphicFrame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700209266" sldId="264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700209266" sldId="264"/>
            <ac:spMk id="2" creationId="{DD0B6389-2374-4677-B8BB-59410CCC32FD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700209266" sldId="264"/>
            <ac:spMk id="11" creationId="{EBF4ECF3-F211-3447-AF95-22487182EEF2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700209266" sldId="264"/>
            <ac:spMk id="12" creationId="{6308D1AB-33EC-174A-AFF4-6B9718A863B4}"/>
          </ac:spMkLst>
        </pc:sp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2563119616" sldId="265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563119616" sldId="265"/>
            <ac:spMk id="2" creationId="{19256B7E-1633-44AB-8584-82DF5B726834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563119616" sldId="265"/>
            <ac:spMk id="3" creationId="{EFB90AB4-D228-4548-B072-726498212362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563119616" sldId="265"/>
            <ac:spMk id="4" creationId="{950677C9-3E42-427F-93B8-526692906471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563119616" sldId="265"/>
            <ac:spMk id="5" creationId="{BDB9D020-1E25-453D-83DF-1420ACD3968D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563119616" sldId="265"/>
            <ac:spMk id="6" creationId="{F5018B6D-E395-49AD-92AD-AD69E3AB40C3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563119616" sldId="265"/>
            <ac:spMk id="8" creationId="{0DD1986A-9AF9-5C45-BE85-20D5AA267AE1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563119616" sldId="265"/>
            <ac:spMk id="9" creationId="{6FD448B0-743E-0045-8131-69B4EEC58365}"/>
          </ac:spMkLst>
        </pc:sp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2721508595" sldId="266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2" creationId="{E5F191A4-7839-4F63-B17C-7C366C59488C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4" creationId="{9B9ED227-95A7-4B08-91FE-5E0EF0D41D20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5" creationId="{9C2ECAAA-1E9C-4845-8EA9-E11A76F08150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7" creationId="{B42ACFC2-B54A-8244-B5D9-4B1EC2EED59D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8" creationId="{B609FC03-B5BE-D846-993A-8E351C9509F3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9" creationId="{472FA7B1-CD7F-3646-B44C-91A107A0CBEE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10" creationId="{585697B7-EBBB-0E4B-AA02-0D3F94821C6E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11" creationId="{48A12450-9474-8A49-BAEB-20C6F51540D5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721508595" sldId="266"/>
            <ac:spMk id="13" creationId="{EB1FFBC5-1733-5E4A-BF11-2C157D9917CC}"/>
          </ac:spMkLst>
        </pc:sp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445070695" sldId="267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45070695" sldId="267"/>
            <ac:spMk id="2" creationId="{42D1A202-23A3-4F3A-AA92-0172C8D2DA06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45070695" sldId="267"/>
            <ac:spMk id="3" creationId="{7B943E7C-A74D-4CB3-844B-51917C88C95F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45070695" sldId="267"/>
            <ac:spMk id="5" creationId="{03FD8152-D9C3-204A-9444-45CD4F180EB4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445070695" sldId="267"/>
            <ac:spMk id="6" creationId="{B25B7362-01DC-0E4C-9B34-0DF3FD449CAD}"/>
          </ac:spMkLst>
        </pc:spChg>
      </pc:sldChg>
      <pc:sldChg chg="addSp delSp modSp mod modClrScheme chgLayout">
        <pc:chgData name="HAYDEN, AARON W" userId="S::aaron.hayden@lausd.net::49cb8713-8a4e-49c6-a22a-d0506203ed0e" providerId="AD" clId="Web-{089D73AB-1EA4-1BE0-7941-D50EE904E5B0}" dt="2024-01-22T18:21:54.097" v="336" actId="20577"/>
        <pc:sldMkLst>
          <pc:docMk/>
          <pc:sldMk cId="3396266754" sldId="269"/>
        </pc:sldMkLst>
        <pc:spChg chg="mod ord">
          <ac:chgData name="HAYDEN, AARON W" userId="S::aaron.hayden@lausd.net::49cb8713-8a4e-49c6-a22a-d0506203ed0e" providerId="AD" clId="Web-{089D73AB-1EA4-1BE0-7941-D50EE904E5B0}" dt="2024-01-22T18:20:24.828" v="300" actId="20577"/>
          <ac:spMkLst>
            <pc:docMk/>
            <pc:sldMk cId="3396266754" sldId="269"/>
            <ac:spMk id="2" creationId="{27A6F7BB-30A8-4980-AD4A-2FB0B53FA6C9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20:01.968" v="298"/>
          <ac:spMkLst>
            <pc:docMk/>
            <pc:sldMk cId="3396266754" sldId="269"/>
            <ac:spMk id="4" creationId="{E9CE3E8F-3700-FE42-BA65-89071D20A786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20:01.968" v="298"/>
          <ac:spMkLst>
            <pc:docMk/>
            <pc:sldMk cId="3396266754" sldId="269"/>
            <ac:spMk id="5" creationId="{352A2850-23AF-A249-8907-5DAF2E2D2269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92"/>
          <ac:spMkLst>
            <pc:docMk/>
            <pc:sldMk cId="3396266754" sldId="269"/>
            <ac:spMk id="6" creationId="{711B114A-5ADA-AF3A-B727-B15D9068F862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3.591" v="265"/>
          <ac:spMkLst>
            <pc:docMk/>
            <pc:sldMk cId="3396266754" sldId="269"/>
            <ac:spMk id="7" creationId="{ACC180CB-0C9D-0441-A2D3-F4EDC5DB9741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3.513" v="264"/>
          <ac:spMkLst>
            <pc:docMk/>
            <pc:sldMk cId="3396266754" sldId="269"/>
            <ac:spMk id="8" creationId="{44627161-B78C-7646-8E85-99BD47FE64E0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91"/>
          <ac:spMkLst>
            <pc:docMk/>
            <pc:sldMk cId="3396266754" sldId="269"/>
            <ac:spMk id="10" creationId="{AEB31C9D-E8DC-D906-6026-9F4C2173DF0A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3.388" v="262"/>
          <ac:spMkLst>
            <pc:docMk/>
            <pc:sldMk cId="3396266754" sldId="269"/>
            <ac:spMk id="12" creationId="{E88BDBE3-DBB3-9040-95AC-86789B700450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3.310" v="261"/>
          <ac:spMkLst>
            <pc:docMk/>
            <pc:sldMk cId="3396266754" sldId="269"/>
            <ac:spMk id="13" creationId="{D0969AD2-8004-9B40-90B0-0EBD95268B5A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90"/>
          <ac:spMkLst>
            <pc:docMk/>
            <pc:sldMk cId="3396266754" sldId="269"/>
            <ac:spMk id="14" creationId="{286B1F63-8D14-A6AD-9CC1-359BFB202C8D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3.138" v="259"/>
          <ac:spMkLst>
            <pc:docMk/>
            <pc:sldMk cId="3396266754" sldId="269"/>
            <ac:spMk id="15" creationId="{02C30DA5-B4D3-C343-8FEC-D62948BDA920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3.044" v="258"/>
          <ac:spMkLst>
            <pc:docMk/>
            <pc:sldMk cId="3396266754" sldId="269"/>
            <ac:spMk id="16" creationId="{CD202676-78EE-3240-950B-84A1520E27EE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2.856" v="256"/>
          <ac:spMkLst>
            <pc:docMk/>
            <pc:sldMk cId="3396266754" sldId="269"/>
            <ac:spMk id="18" creationId="{7C503641-A7D5-AD48-A486-CD57C1620326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2.747" v="255"/>
          <ac:spMkLst>
            <pc:docMk/>
            <pc:sldMk cId="3396266754" sldId="269"/>
            <ac:spMk id="19" creationId="{BBEE7C7B-4D43-1342-88B5-B6F833D51AE8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9"/>
          <ac:spMkLst>
            <pc:docMk/>
            <pc:sldMk cId="3396266754" sldId="269"/>
            <ac:spMk id="20" creationId="{47203996-D763-8717-B434-D8F0C719368D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2.528" v="253"/>
          <ac:spMkLst>
            <pc:docMk/>
            <pc:sldMk cId="3396266754" sldId="269"/>
            <ac:spMk id="21" creationId="{F8C89E42-8364-1040-9DF6-7305561F98D7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2.403" v="252"/>
          <ac:spMkLst>
            <pc:docMk/>
            <pc:sldMk cId="3396266754" sldId="269"/>
            <ac:spMk id="22" creationId="{B05EDAD8-33DD-0B49-9FA0-360E67ED9B6A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2.153" v="250"/>
          <ac:spMkLst>
            <pc:docMk/>
            <pc:sldMk cId="3396266754" sldId="269"/>
            <ac:spMk id="24" creationId="{9B1711A4-C7D5-8D4D-82CD-4FBE8CC7FFE7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2.013" v="249"/>
          <ac:spMkLst>
            <pc:docMk/>
            <pc:sldMk cId="3396266754" sldId="269"/>
            <ac:spMk id="25" creationId="{1D585144-668F-6141-B4A4-98C6E14ACA71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8"/>
          <ac:spMkLst>
            <pc:docMk/>
            <pc:sldMk cId="3396266754" sldId="269"/>
            <ac:spMk id="26" creationId="{E7DD6527-A8B1-B160-F846-5C5F04ED396F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1.653" v="247"/>
          <ac:spMkLst>
            <pc:docMk/>
            <pc:sldMk cId="3396266754" sldId="269"/>
            <ac:spMk id="27" creationId="{C63E461E-3AFB-0843-B481-D906526D48B2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1.497" v="246"/>
          <ac:spMkLst>
            <pc:docMk/>
            <pc:sldMk cId="3396266754" sldId="269"/>
            <ac:spMk id="28" creationId="{83F586E4-67FA-B94C-AF67-F2E5E6E54157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7"/>
          <ac:spMkLst>
            <pc:docMk/>
            <pc:sldMk cId="3396266754" sldId="269"/>
            <ac:spMk id="30" creationId="{58DBB882-AC0F-0435-D0E0-F9D8B0B7E0E1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6"/>
          <ac:spMkLst>
            <pc:docMk/>
            <pc:sldMk cId="3396266754" sldId="269"/>
            <ac:spMk id="32" creationId="{6989D069-1D82-9D40-47CD-25633387731E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5"/>
          <ac:spMkLst>
            <pc:docMk/>
            <pc:sldMk cId="3396266754" sldId="269"/>
            <ac:spMk id="34" creationId="{8026BBCF-4D09-7EE3-7B92-3455F0A32CFC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1.216" v="244"/>
          <ac:spMkLst>
            <pc:docMk/>
            <pc:sldMk cId="3396266754" sldId="269"/>
            <ac:spMk id="36" creationId="{875B85E2-950C-CB45-A7F7-DE257EA20BB3}"/>
          </ac:spMkLst>
        </pc:spChg>
        <pc:spChg chg="del">
          <ac:chgData name="HAYDEN, AARON W" userId="S::aaron.hayden@lausd.net::49cb8713-8a4e-49c6-a22a-d0506203ed0e" providerId="AD" clId="Web-{089D73AB-1EA4-1BE0-7941-D50EE904E5B0}" dt="2024-01-22T18:19:11.059" v="243"/>
          <ac:spMkLst>
            <pc:docMk/>
            <pc:sldMk cId="3396266754" sldId="269"/>
            <ac:spMk id="37" creationId="{FC8EFF8B-CC40-9646-AAFC-092814DA02AD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4"/>
          <ac:spMkLst>
            <pc:docMk/>
            <pc:sldMk cId="3396266754" sldId="269"/>
            <ac:spMk id="38" creationId="{0CB2E29C-A24C-47C6-D72C-5B6EE83B0873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3"/>
          <ac:spMkLst>
            <pc:docMk/>
            <pc:sldMk cId="3396266754" sldId="269"/>
            <ac:spMk id="40" creationId="{89F1DA53-E8EA-1B7C-97DD-0A3E9B154F7E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2"/>
          <ac:spMkLst>
            <pc:docMk/>
            <pc:sldMk cId="3396266754" sldId="269"/>
            <ac:spMk id="42" creationId="{0A888D3B-1639-D857-DE99-3355A29EE9C0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1"/>
          <ac:spMkLst>
            <pc:docMk/>
            <pc:sldMk cId="3396266754" sldId="269"/>
            <ac:spMk id="44" creationId="{321D966A-814F-B727-BB1E-DBAC1B288AFC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80"/>
          <ac:spMkLst>
            <pc:docMk/>
            <pc:sldMk cId="3396266754" sldId="269"/>
            <ac:spMk id="46" creationId="{88F5556D-6F47-D453-C672-4A311C8AAB8C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79"/>
          <ac:spMkLst>
            <pc:docMk/>
            <pc:sldMk cId="3396266754" sldId="269"/>
            <ac:spMk id="48" creationId="{7BEF9CEA-281E-93F7-F085-C822935A6A51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78"/>
          <ac:spMkLst>
            <pc:docMk/>
            <pc:sldMk cId="3396266754" sldId="269"/>
            <ac:spMk id="50" creationId="{0C59FA88-4264-F544-943A-D89C0C499214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77"/>
          <ac:spMkLst>
            <pc:docMk/>
            <pc:sldMk cId="3396266754" sldId="269"/>
            <ac:spMk id="52" creationId="{BD4D350C-45CA-8366-1A09-E0E9BCBF14AE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76"/>
          <ac:spMkLst>
            <pc:docMk/>
            <pc:sldMk cId="3396266754" sldId="269"/>
            <ac:spMk id="54" creationId="{7EA8C174-355D-D71F-A175-E4AB7A944915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33" v="275"/>
          <ac:spMkLst>
            <pc:docMk/>
            <pc:sldMk cId="3396266754" sldId="269"/>
            <ac:spMk id="56" creationId="{A3C41915-9658-0F63-6067-388565420D6B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17" v="274"/>
          <ac:spMkLst>
            <pc:docMk/>
            <pc:sldMk cId="3396266754" sldId="269"/>
            <ac:spMk id="58" creationId="{AE6F6B00-A41B-D2B3-5C96-88F2A484F640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17" v="273"/>
          <ac:spMkLst>
            <pc:docMk/>
            <pc:sldMk cId="3396266754" sldId="269"/>
            <ac:spMk id="60" creationId="{CA1E313E-093C-2964-DDA2-C5D522A62AB9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17" v="272"/>
          <ac:spMkLst>
            <pc:docMk/>
            <pc:sldMk cId="3396266754" sldId="269"/>
            <ac:spMk id="70" creationId="{6D82FB3A-5D35-E216-CB93-B751669C6C17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17" v="271"/>
          <ac:spMkLst>
            <pc:docMk/>
            <pc:sldMk cId="3396266754" sldId="269"/>
            <ac:spMk id="72" creationId="{8239E155-F0BF-E05B-FBF6-A3550F2F50A5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17" v="270"/>
          <ac:spMkLst>
            <pc:docMk/>
            <pc:sldMk cId="3396266754" sldId="269"/>
            <ac:spMk id="74" creationId="{B2B0C4EF-67D1-9ED9-032A-1032600959CC}"/>
          </ac:spMkLst>
        </pc:spChg>
        <pc:spChg chg="add del mod ord">
          <ac:chgData name="HAYDEN, AARON W" userId="S::aaron.hayden@lausd.net::49cb8713-8a4e-49c6-a22a-d0506203ed0e" providerId="AD" clId="Web-{089D73AB-1EA4-1BE0-7941-D50EE904E5B0}" dt="2024-01-22T18:19:49.717" v="269"/>
          <ac:spMkLst>
            <pc:docMk/>
            <pc:sldMk cId="3396266754" sldId="269"/>
            <ac:spMk id="76" creationId="{68243792-6E4A-E99B-2218-38C59E76F67A}"/>
          </ac:spMkLst>
        </pc:spChg>
        <pc:spChg chg="add mod ord">
          <ac:chgData name="HAYDEN, AARON W" userId="S::aaron.hayden@lausd.net::49cb8713-8a4e-49c6-a22a-d0506203ed0e" providerId="AD" clId="Web-{089D73AB-1EA4-1BE0-7941-D50EE904E5B0}" dt="2024-01-22T18:21:54.097" v="336" actId="20577"/>
          <ac:spMkLst>
            <pc:docMk/>
            <pc:sldMk cId="3396266754" sldId="269"/>
            <ac:spMk id="77" creationId="{97365B7D-FCAF-BD62-5382-173B2E669DFD}"/>
          </ac:spMkLst>
        </pc:spChg>
        <pc:picChg chg="del">
          <ac:chgData name="HAYDEN, AARON W" userId="S::aaron.hayden@lausd.net::49cb8713-8a4e-49c6-a22a-d0506203ed0e" providerId="AD" clId="Web-{089D73AB-1EA4-1BE0-7941-D50EE904E5B0}" dt="2024-01-22T18:19:13.669" v="266"/>
          <ac:picMkLst>
            <pc:docMk/>
            <pc:sldMk cId="3396266754" sldId="269"/>
            <ac:picMk id="61" creationId="{E64AEA23-99EE-8546-A59A-590923ADA6CA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8:19:13.450" v="263"/>
          <ac:picMkLst>
            <pc:docMk/>
            <pc:sldMk cId="3396266754" sldId="269"/>
            <ac:picMk id="62" creationId="{C17F05A5-CE13-1545-943B-E3644258662F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8:19:13.216" v="260"/>
          <ac:picMkLst>
            <pc:docMk/>
            <pc:sldMk cId="3396266754" sldId="269"/>
            <ac:picMk id="63" creationId="{F3C0B2AF-2268-AE4E-BACC-9FF64E86564C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8:19:12.950" v="257"/>
          <ac:picMkLst>
            <pc:docMk/>
            <pc:sldMk cId="3396266754" sldId="269"/>
            <ac:picMk id="64" creationId="{F2FCDCCE-6383-4047-9485-41AA1E24E8E2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8:19:12.638" v="254"/>
          <ac:picMkLst>
            <pc:docMk/>
            <pc:sldMk cId="3396266754" sldId="269"/>
            <ac:picMk id="65" creationId="{1A89579F-2EA4-E049-9B78-D2237993CDAB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8:19:12.278" v="251"/>
          <ac:picMkLst>
            <pc:docMk/>
            <pc:sldMk cId="3396266754" sldId="269"/>
            <ac:picMk id="66" creationId="{4E145096-B7BF-9C4C-97FA-308F61FE406A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8:19:11.872" v="248"/>
          <ac:picMkLst>
            <pc:docMk/>
            <pc:sldMk cId="3396266754" sldId="269"/>
            <ac:picMk id="67" creationId="{25B94F1A-D947-AF4E-BC9D-9B02C4E4EB30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8:19:11.356" v="245"/>
          <ac:picMkLst>
            <pc:docMk/>
            <pc:sldMk cId="3396266754" sldId="269"/>
            <ac:picMk id="68" creationId="{7E3F00C5-0B4F-FE4F-9561-1EB505B31873}"/>
          </ac:picMkLst>
        </pc:pic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932498405" sldId="270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932498405" sldId="270"/>
            <ac:spMk id="3" creationId="{C55E2E3E-148D-4BE4-88A4-447C4BC35E68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932498405" sldId="270"/>
            <ac:spMk id="5" creationId="{140F55DB-0AAD-684A-B0E2-8EF58E039423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932498405" sldId="270"/>
            <ac:spMk id="6" creationId="{280037C3-0E79-CD4B-92A9-5B5F9E74A60B}"/>
          </ac:spMkLst>
        </pc:spChg>
      </pc:sldChg>
      <pc:sldChg chg="addSp delSp 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3335690284" sldId="271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3335690284" sldId="271"/>
            <ac:spMk id="2" creationId="{27A6F7BB-30A8-4980-AD4A-2FB0B53FA6C9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3335690284" sldId="271"/>
            <ac:spMk id="4" creationId="{BCF90246-DFB2-A340-AADC-E85D28C31B3E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3335690284" sldId="271"/>
            <ac:spMk id="5" creationId="{987CCF58-9B83-4A4F-8CA9-3D9C9BB7A287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60"/>
          <ac:spMkLst>
            <pc:docMk/>
            <pc:sldMk cId="3335690284" sldId="271"/>
            <ac:spMk id="6" creationId="{BA22D3E0-4A24-0608-80AF-F722B869B3D2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9"/>
          <ac:spMkLst>
            <pc:docMk/>
            <pc:sldMk cId="3335690284" sldId="271"/>
            <ac:spMk id="8" creationId="{C81DA797-02E8-7E75-24AB-4581C5312C18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8"/>
          <ac:spMkLst>
            <pc:docMk/>
            <pc:sldMk cId="3335690284" sldId="271"/>
            <ac:spMk id="10" creationId="{3372B7FA-1FA7-67B7-925D-9411807F7E3C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7"/>
          <ac:spMkLst>
            <pc:docMk/>
            <pc:sldMk cId="3335690284" sldId="271"/>
            <ac:spMk id="12" creationId="{49826E2E-905D-85A4-A8BA-CB7C992420EA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6"/>
          <ac:spMkLst>
            <pc:docMk/>
            <pc:sldMk cId="3335690284" sldId="271"/>
            <ac:spMk id="14" creationId="{42ADC407-D7DD-3E02-5E49-B7694AEBA722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5"/>
          <ac:spMkLst>
            <pc:docMk/>
            <pc:sldMk cId="3335690284" sldId="271"/>
            <ac:spMk id="16" creationId="{F3F31224-23E3-F446-D933-A34DA012AD46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4"/>
          <ac:spMkLst>
            <pc:docMk/>
            <pc:sldMk cId="3335690284" sldId="271"/>
            <ac:spMk id="18" creationId="{87037939-3614-4646-6452-839E5515A226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3"/>
          <ac:spMkLst>
            <pc:docMk/>
            <pc:sldMk cId="3335690284" sldId="271"/>
            <ac:spMk id="20" creationId="{70B1F79E-1F31-4B69-0E10-AADB06E43DE2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2"/>
          <ac:spMkLst>
            <pc:docMk/>
            <pc:sldMk cId="3335690284" sldId="271"/>
            <ac:spMk id="22" creationId="{B17E78C7-26FA-C489-5ED3-71F8218CD123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1"/>
          <ac:spMkLst>
            <pc:docMk/>
            <pc:sldMk cId="3335690284" sldId="271"/>
            <ac:spMk id="24" creationId="{0326733F-2CC7-4AEE-F1B7-24E4BBBB06DF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50"/>
          <ac:spMkLst>
            <pc:docMk/>
            <pc:sldMk cId="3335690284" sldId="271"/>
            <ac:spMk id="26" creationId="{D3C4476D-BC20-B66E-D9A5-D59F9E38D826}"/>
          </ac:spMkLst>
        </pc:spChg>
        <pc:spChg chg="add del mod">
          <ac:chgData name="HAYDEN, AARON W" userId="S::aaron.hayden@lausd.net::49cb8713-8a4e-49c6-a22a-d0506203ed0e" providerId="AD" clId="Web-{089D73AB-1EA4-1BE0-7941-D50EE904E5B0}" dt="2024-01-22T15:22:01.599" v="149"/>
          <ac:spMkLst>
            <pc:docMk/>
            <pc:sldMk cId="3335690284" sldId="271"/>
            <ac:spMk id="28" creationId="{5D463F99-6288-7FCB-DD94-8A40A17D2BA9}"/>
          </ac:spMkLst>
        </pc:spChg>
        <pc:spChg chg="add 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3335690284" sldId="271"/>
            <ac:spMk id="29" creationId="{D17A5727-BE78-9057-3C58-B7670A433760}"/>
          </ac:spMkLst>
        </pc:spChg>
        <pc:spChg chg="del">
          <ac:chgData name="HAYDEN, AARON W" userId="S::aaron.hayden@lausd.net::49cb8713-8a4e-49c6-a22a-d0506203ed0e" providerId="AD" clId="Web-{089D73AB-1EA4-1BE0-7941-D50EE904E5B0}" dt="2024-01-22T15:21:03.096" v="117"/>
          <ac:spMkLst>
            <pc:docMk/>
            <pc:sldMk cId="3335690284" sldId="271"/>
            <ac:spMk id="34" creationId="{C1C92E27-D550-F44E-8491-927F819E72B8}"/>
          </ac:spMkLst>
        </pc:spChg>
        <pc:spChg chg="del mod">
          <ac:chgData name="HAYDEN, AARON W" userId="S::aaron.hayden@lausd.net::49cb8713-8a4e-49c6-a22a-d0506203ed0e" providerId="AD" clId="Web-{089D73AB-1EA4-1BE0-7941-D50EE904E5B0}" dt="2024-01-22T15:21:03.034" v="116"/>
          <ac:spMkLst>
            <pc:docMk/>
            <pc:sldMk cId="3335690284" sldId="271"/>
            <ac:spMk id="35" creationId="{7D722C50-45F7-D84B-B216-568F72D66349}"/>
          </ac:spMkLst>
        </pc:spChg>
        <pc:spChg chg="del">
          <ac:chgData name="HAYDEN, AARON W" userId="S::aaron.hayden@lausd.net::49cb8713-8a4e-49c6-a22a-d0506203ed0e" providerId="AD" clId="Web-{089D73AB-1EA4-1BE0-7941-D50EE904E5B0}" dt="2024-01-22T15:21:02.893" v="114"/>
          <ac:spMkLst>
            <pc:docMk/>
            <pc:sldMk cId="3335690284" sldId="271"/>
            <ac:spMk id="36" creationId="{176187A9-3EBE-F64D-AE99-021BB3767F90}"/>
          </ac:spMkLst>
        </pc:spChg>
        <pc:spChg chg="del">
          <ac:chgData name="HAYDEN, AARON W" userId="S::aaron.hayden@lausd.net::49cb8713-8a4e-49c6-a22a-d0506203ed0e" providerId="AD" clId="Web-{089D73AB-1EA4-1BE0-7941-D50EE904E5B0}" dt="2024-01-22T15:21:02.800" v="113"/>
          <ac:spMkLst>
            <pc:docMk/>
            <pc:sldMk cId="3335690284" sldId="271"/>
            <ac:spMk id="37" creationId="{7990731F-95DE-4F44-8EA0-E275CEAFD8A2}"/>
          </ac:spMkLst>
        </pc:spChg>
        <pc:spChg chg="del">
          <ac:chgData name="HAYDEN, AARON W" userId="S::aaron.hayden@lausd.net::49cb8713-8a4e-49c6-a22a-d0506203ed0e" providerId="AD" clId="Web-{089D73AB-1EA4-1BE0-7941-D50EE904E5B0}" dt="2024-01-22T15:21:02.643" v="111"/>
          <ac:spMkLst>
            <pc:docMk/>
            <pc:sldMk cId="3335690284" sldId="271"/>
            <ac:spMk id="38" creationId="{5B19EE51-628F-CA4E-94B0-57E9ACA1446A}"/>
          </ac:spMkLst>
        </pc:spChg>
        <pc:spChg chg="del">
          <ac:chgData name="HAYDEN, AARON W" userId="S::aaron.hayden@lausd.net::49cb8713-8a4e-49c6-a22a-d0506203ed0e" providerId="AD" clId="Web-{089D73AB-1EA4-1BE0-7941-D50EE904E5B0}" dt="2024-01-22T15:21:02.550" v="110"/>
          <ac:spMkLst>
            <pc:docMk/>
            <pc:sldMk cId="3335690284" sldId="271"/>
            <ac:spMk id="39" creationId="{2A6ACC78-74DF-604E-BD14-4BBE7B4EEF5B}"/>
          </ac:spMkLst>
        </pc:spChg>
        <pc:spChg chg="del">
          <ac:chgData name="HAYDEN, AARON W" userId="S::aaron.hayden@lausd.net::49cb8713-8a4e-49c6-a22a-d0506203ed0e" providerId="AD" clId="Web-{089D73AB-1EA4-1BE0-7941-D50EE904E5B0}" dt="2024-01-22T15:21:02.346" v="108"/>
          <ac:spMkLst>
            <pc:docMk/>
            <pc:sldMk cId="3335690284" sldId="271"/>
            <ac:spMk id="40" creationId="{9DC429C0-1DEB-1F4F-AE66-C503B31B7B48}"/>
          </ac:spMkLst>
        </pc:spChg>
        <pc:spChg chg="del">
          <ac:chgData name="HAYDEN, AARON W" userId="S::aaron.hayden@lausd.net::49cb8713-8a4e-49c6-a22a-d0506203ed0e" providerId="AD" clId="Web-{089D73AB-1EA4-1BE0-7941-D50EE904E5B0}" dt="2024-01-22T15:21:02.237" v="107"/>
          <ac:spMkLst>
            <pc:docMk/>
            <pc:sldMk cId="3335690284" sldId="271"/>
            <ac:spMk id="41" creationId="{31C0CCD4-2502-A14F-B520-7B57524EDF8E}"/>
          </ac:spMkLst>
        </pc:spChg>
        <pc:picChg chg="del">
          <ac:chgData name="HAYDEN, AARON W" userId="S::aaron.hayden@lausd.net::49cb8713-8a4e-49c6-a22a-d0506203ed0e" providerId="AD" clId="Web-{089D73AB-1EA4-1BE0-7941-D50EE904E5B0}" dt="2024-01-22T15:21:03.175" v="118"/>
          <ac:picMkLst>
            <pc:docMk/>
            <pc:sldMk cId="3335690284" sldId="271"/>
            <ac:picMk id="42" creationId="{8BDB1906-FF07-4447-9C68-585F54C5EED2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5:21:02.956" v="115"/>
          <ac:picMkLst>
            <pc:docMk/>
            <pc:sldMk cId="3335690284" sldId="271"/>
            <ac:picMk id="43" creationId="{A82F6AEE-FCBF-0245-BB71-E76973B3A97D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5:21:02.721" v="112"/>
          <ac:picMkLst>
            <pc:docMk/>
            <pc:sldMk cId="3335690284" sldId="271"/>
            <ac:picMk id="44" creationId="{C99B7845-619A-9F40-A5C3-4C122626044D}"/>
          </ac:picMkLst>
        </pc:picChg>
        <pc:picChg chg="del">
          <ac:chgData name="HAYDEN, AARON W" userId="S::aaron.hayden@lausd.net::49cb8713-8a4e-49c6-a22a-d0506203ed0e" providerId="AD" clId="Web-{089D73AB-1EA4-1BE0-7941-D50EE904E5B0}" dt="2024-01-22T15:21:02.440" v="109"/>
          <ac:picMkLst>
            <pc:docMk/>
            <pc:sldMk cId="3335690284" sldId="271"/>
            <ac:picMk id="45" creationId="{647F7FB2-8714-6449-A700-2E1B81F9DFB7}"/>
          </ac:picMkLst>
        </pc:pic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2639983765" sldId="273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639983765" sldId="273"/>
            <ac:spMk id="2" creationId="{33AF65A7-995A-9F45-891C-82D9B9D40801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639983765" sldId="273"/>
            <ac:spMk id="4" creationId="{6E4EA976-8646-0143-BA18-8675E6FA5EB7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639983765" sldId="273"/>
            <ac:spMk id="5" creationId="{7003A5E2-8F37-D546-BCD9-24A2037BB54D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639983765" sldId="273"/>
            <ac:spMk id="13" creationId="{6118A1B7-08BA-6B43-BBA8-952377DF944D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2639983765" sldId="273"/>
            <ac:spMk id="14" creationId="{A1F17760-D90A-AB46-A4E0-31B2684E3F5E}"/>
          </ac:spMkLst>
        </pc:spChg>
      </pc:sldChg>
      <pc:sldChg chg="modSp mod modClrScheme chgLayout">
        <pc:chgData name="HAYDEN, AARON W" userId="S::aaron.hayden@lausd.net::49cb8713-8a4e-49c6-a22a-d0506203ed0e" providerId="AD" clId="Web-{089D73AB-1EA4-1BE0-7941-D50EE904E5B0}" dt="2024-01-22T18:19:43.717" v="268"/>
        <pc:sldMkLst>
          <pc:docMk/>
          <pc:sldMk cId="926184573" sldId="275"/>
        </pc:sldMkLst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926184573" sldId="275"/>
            <ac:spMk id="2" creationId="{69FAE308-3076-43DB-B834-DA0B0AE19AF9}"/>
          </ac:spMkLst>
        </pc:spChg>
        <pc:spChg chg="mod ord">
          <ac:chgData name="HAYDEN, AARON W" userId="S::aaron.hayden@lausd.net::49cb8713-8a4e-49c6-a22a-d0506203ed0e" providerId="AD" clId="Web-{089D73AB-1EA4-1BE0-7941-D50EE904E5B0}" dt="2024-01-22T18:19:43.717" v="268"/>
          <ac:spMkLst>
            <pc:docMk/>
            <pc:sldMk cId="926184573" sldId="275"/>
            <ac:spMk id="3" creationId="{BABC2CE0-8806-4B2A-A10A-32984D317434}"/>
          </ac:spMkLst>
        </pc:spChg>
      </pc:sldChg>
      <pc:sldMasterChg chg="add del addSldLayout delSldLayout">
        <pc:chgData name="HAYDEN, AARON W" userId="S::aaron.hayden@lausd.net::49cb8713-8a4e-49c6-a22a-d0506203ed0e" providerId="AD" clId="Web-{089D73AB-1EA4-1BE0-7941-D50EE904E5B0}" dt="2024-01-22T18:19:43.717" v="268"/>
        <pc:sldMasterMkLst>
          <pc:docMk/>
          <pc:sldMasterMk cId="1788353970" sldId="2147483648"/>
        </pc:sldMasterMkLst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2916498579" sldId="2147483649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2782271272" sldId="2147483650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2802635032" sldId="2147483651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1476947594" sldId="2147483654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3154419118" sldId="2147483658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986529405" sldId="2147483659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369781860" sldId="2147483660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3190945164" sldId="2147483661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2005721973" sldId="2147483662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569275536" sldId="2147483663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2131912741" sldId="2147483664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2756976449" sldId="2147483665"/>
          </pc:sldLayoutMkLst>
        </pc:sldLayoutChg>
        <pc:sldLayoutChg chg="add del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1788353970" sldId="2147483648"/>
            <pc:sldLayoutMk cId="2544706900" sldId="2147483666"/>
          </pc:sldLayoutMkLst>
        </pc:sldLayoutChg>
      </pc:sldMasterChg>
      <pc:sldMasterChg chg="add del addSldLayout delSldLayout modSldLayout">
        <pc:chgData name="HAYDEN, AARON W" userId="S::aaron.hayden@lausd.net::49cb8713-8a4e-49c6-a22a-d0506203ed0e" providerId="AD" clId="Web-{089D73AB-1EA4-1BE0-7941-D50EE904E5B0}" dt="2024-01-22T18:19:43.717" v="268"/>
        <pc:sldMasterMkLst>
          <pc:docMk/>
          <pc:sldMasterMk cId="493665375" sldId="2147483667"/>
        </pc:sldMasterMkLst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2642626435" sldId="2147483668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1935865315" sldId="2147483669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1496339726" sldId="2147483670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2271363555" sldId="2147483671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2647080711" sldId="2147483672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1879689188" sldId="2147483673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1595040663" sldId="2147483674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3818863117" sldId="2147483675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4194305537" sldId="2147483676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11536640" sldId="2147483677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3122663" sldId="2147483678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2259772703" sldId="2147483679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2461099426" sldId="2147483680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2009360" sldId="2147483681"/>
          </pc:sldLayoutMkLst>
        </pc:sldLayoutChg>
        <pc:sldLayoutChg chg="add del mod replId">
          <pc:chgData name="HAYDEN, AARON W" userId="S::aaron.hayden@lausd.net::49cb8713-8a4e-49c6-a22a-d0506203ed0e" providerId="AD" clId="Web-{089D73AB-1EA4-1BE0-7941-D50EE904E5B0}" dt="2024-01-22T18:19:43.717" v="268"/>
          <pc:sldLayoutMkLst>
            <pc:docMk/>
            <pc:sldMasterMk cId="493665375" sldId="2147483667"/>
            <pc:sldLayoutMk cId="3323723131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AE46C21D-EBB5-4F3D-B06D-166777189317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1DFFEA26-EB1D-498C-95CD-1ECE586790AA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539842EE-D56F-4F18-94E7-094CEF23F90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45B08281-154C-4FEF-A6DF-18BA3AC0F374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04D857D4-BD7E-4A06-844B-AAD504F1114F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916AFA50-87A4-4E99-B112-8C6B1DFB84B2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6B3905CA-BF0F-4A1B-AA0D-85E42F5D5A85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D3DA9A77-60C0-4BB8-898D-2828EE4073AD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C1F30CD5-42B1-4614-9F46-5D29928CC2DB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EE6020E3-D95B-4E55-964F-4B1A98BDAA6F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C9A72C8-1C87-42EF-8A11-BF6DFA19ED8B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8" y="306764"/>
            <a:ext cx="8259392" cy="2035618"/>
          </a:xfrm>
        </p:spPr>
        <p:txBody>
          <a:bodyPr/>
          <a:lstStyle/>
          <a:p>
            <a:pPr algn="ctr"/>
            <a:br>
              <a:rPr lang="en-US" sz="5400" dirty="0"/>
            </a:br>
            <a:r>
              <a:rPr lang="en-US" dirty="0"/>
              <a:t>Students </a:t>
            </a:r>
            <a:r>
              <a:rPr lang="en-US" sz="3600" dirty="0"/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Social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437" y="2393832"/>
            <a:ext cx="4781024" cy="7943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Michelle Mehrabian, PSW</a:t>
            </a:r>
            <a:endParaRPr lang="en-US"/>
          </a:p>
          <a:p>
            <a:r>
              <a:rPr lang="en-US" dirty="0"/>
              <a:t>Aaron Hayden, RJC</a:t>
            </a:r>
          </a:p>
        </p:txBody>
      </p:sp>
      <p:pic>
        <p:nvPicPr>
          <p:cNvPr id="4" name="Picture 3" descr="Social Media: Understanding a Teen's World | Get Smart About Drugs">
            <a:extLst>
              <a:ext uri="{FF2B5EF4-FFF2-40B4-BE49-F238E27FC236}">
                <a16:creationId xmlns:a16="http://schemas.microsoft.com/office/drawing/2014/main" id="{53ADBB30-5080-EB98-E46E-AEA7AB49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52" y="3245895"/>
            <a:ext cx="6172198" cy="34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to Build Connection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97365B7D-FCAF-BD62-5382-173B2E66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784634"/>
            <a:ext cx="9810931" cy="43193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Be curious - Ask your child about school, friends and challenges.</a:t>
            </a:r>
          </a:p>
          <a:p>
            <a:pPr marL="514350" indent="-514350">
              <a:buAutoNum type="arabicPeriod"/>
            </a:pPr>
            <a:r>
              <a:rPr lang="en-US" dirty="0"/>
              <a:t>Check ins – How was school? How was practice? How did that test go? Any new wins on Fortnite?</a:t>
            </a:r>
          </a:p>
          <a:p>
            <a:pPr marL="514350" indent="-514350">
              <a:buAutoNum type="arabicPeriod"/>
            </a:pPr>
            <a:r>
              <a:rPr lang="en-US" dirty="0"/>
              <a:t>One-on-one time: Intentionally spending quality, uninterrupted time with your child daily or weekly.</a:t>
            </a:r>
          </a:p>
          <a:p>
            <a:pPr marL="457200" indent="-457200">
              <a:buAutoNum type="arabicPeriod"/>
            </a:pPr>
            <a:r>
              <a:rPr lang="en-US" dirty="0"/>
              <a:t>Role Model: limit screen times for yourself – they learn by watching and observing you.</a:t>
            </a:r>
          </a:p>
          <a:p>
            <a:pPr marL="457200" indent="-457200">
              <a:buAutoNum type="arabicPeriod"/>
            </a:pPr>
            <a:r>
              <a:rPr lang="en-US" dirty="0"/>
              <a:t>Talk it out: have a conversation with your child about why you are setting limits and boundaries.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A2850-23AF-A249-8907-5DAF2E2D2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dirty="0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33834-D0BB-EE79-C774-9CD277165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E08A-6790-57C3-07A3-10FBE980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92" y="275167"/>
            <a:ext cx="9800349" cy="965730"/>
          </a:xfrm>
        </p:spPr>
        <p:txBody>
          <a:bodyPr/>
          <a:lstStyle/>
          <a:p>
            <a:r>
              <a:rPr lang="en-US" dirty="0"/>
              <a:t>Empowering Parents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63B1-AEC3-8BA1-8CCF-80BF8FBA0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9819BD-F1B5-5BE1-2140-F8539DAC8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473730"/>
            <a:ext cx="5698795" cy="33668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Do your own research on the positive and negative effects of social media and smart phones.</a:t>
            </a:r>
          </a:p>
          <a:p>
            <a:pPr marL="514350" indent="-514350">
              <a:buAutoNum type="arabicPeriod"/>
            </a:pPr>
            <a:r>
              <a:rPr lang="en-US" dirty="0"/>
              <a:t>Learn parental controls and locks in terms of phones and social media websites/apps.</a:t>
            </a:r>
          </a:p>
          <a:p>
            <a:pPr marL="514350" indent="-514350">
              <a:buAutoNum type="arabicPeriod"/>
            </a:pPr>
            <a:r>
              <a:rPr lang="en-US" dirty="0"/>
              <a:t>You pay the bill, you set the expectations!</a:t>
            </a:r>
          </a:p>
          <a:p>
            <a:pPr marL="514350" indent="-514350">
              <a:buAutoNum type="arabicPeriod"/>
            </a:pPr>
            <a:r>
              <a:rPr lang="en-US" dirty="0"/>
              <a:t>Share your concerns and expectations with your child, pre-teen or teenager.</a:t>
            </a:r>
          </a:p>
        </p:txBody>
      </p:sp>
      <p:pic>
        <p:nvPicPr>
          <p:cNvPr id="3" name="Picture 2" descr="Discipline strategies for teenagers | Raising Children Network">
            <a:extLst>
              <a:ext uri="{FF2B5EF4-FFF2-40B4-BE49-F238E27FC236}">
                <a16:creationId xmlns:a16="http://schemas.microsoft.com/office/drawing/2014/main" id="{09381723-026E-0437-A030-CF86E786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367" y="2927863"/>
            <a:ext cx="5815780" cy="32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4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661" y="2159530"/>
            <a:ext cx="6220278" cy="331893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Questions/</a:t>
            </a:r>
            <a:br>
              <a:rPr lang="en-US" dirty="0"/>
            </a:br>
            <a:r>
              <a:rPr lang="en-US" dirty="0"/>
              <a:t>Comments?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05" y="2017467"/>
            <a:ext cx="10541181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Primary goals</a:t>
            </a:r>
          </a:p>
          <a:p>
            <a:r>
              <a:rPr lang="en-US" sz="3200" dirty="0"/>
              <a:t>Benefits and Risks</a:t>
            </a:r>
          </a:p>
          <a:p>
            <a:r>
              <a:rPr lang="en-US" sz="3200" dirty="0"/>
              <a:t>What the Research says</a:t>
            </a:r>
          </a:p>
          <a:p>
            <a:r>
              <a:rPr lang="en-US" sz="3200" dirty="0"/>
              <a:t>Empowering Parents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Teen cellphone addiction: How bad has it gotten? | Fox News">
            <a:extLst>
              <a:ext uri="{FF2B5EF4-FFF2-40B4-BE49-F238E27FC236}">
                <a16:creationId xmlns:a16="http://schemas.microsoft.com/office/drawing/2014/main" id="{30B1A656-918F-41A0-9B47-3108A23E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71" y="1710519"/>
            <a:ext cx="5803488" cy="32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"Middle school already is challenging for students with all of their developmental changes.  As they go through puberty, they're tasked with establishing their identity at a time when the frontal lobes in their brains are not fully developed, and there is a lack of impulse control.  All of this happens while their relationships with peers become more important."</a:t>
            </a:r>
          </a:p>
          <a:p>
            <a:r>
              <a:rPr lang="en-US" dirty="0"/>
              <a:t>-Dr. Jacqueline Sperling, PhD, Psychologist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44" y="255067"/>
            <a:ext cx="6245912" cy="1181100"/>
          </a:xfrm>
        </p:spPr>
        <p:txBody>
          <a:bodyPr/>
          <a:lstStyle/>
          <a:p>
            <a:r>
              <a:rPr lang="en-US" dirty="0"/>
              <a:t>Primary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44" y="1570575"/>
            <a:ext cx="6245912" cy="1787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Empowering parents.</a:t>
            </a:r>
          </a:p>
          <a:p>
            <a:pPr marL="514350" indent="-514350">
              <a:buAutoNum type="arabicPeriod"/>
            </a:pPr>
            <a:r>
              <a:rPr lang="en-US" dirty="0"/>
              <a:t>Set boundaries.</a:t>
            </a:r>
          </a:p>
          <a:p>
            <a:pPr marL="514350" indent="-514350">
              <a:buAutoNum type="arabicPeriod"/>
            </a:pPr>
            <a:r>
              <a:rPr lang="en-US" dirty="0"/>
              <a:t>Build connection.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 descr="Here's a List of Punishments for Teenagers, Just in Case | NewFolks">
            <a:extLst>
              <a:ext uri="{FF2B5EF4-FFF2-40B4-BE49-F238E27FC236}">
                <a16:creationId xmlns:a16="http://schemas.microsoft.com/office/drawing/2014/main" id="{AC8797D1-4BA3-8B71-2FEE-CC9D563B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3" y="3423638"/>
            <a:ext cx="4586747" cy="30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75" y="137584"/>
            <a:ext cx="9175933" cy="1568978"/>
          </a:xfrm>
        </p:spPr>
        <p:txBody>
          <a:bodyPr/>
          <a:lstStyle/>
          <a:p>
            <a:r>
              <a:rPr lang="en-US" dirty="0"/>
              <a:t>Benefits of Social Media/</a:t>
            </a:r>
            <a:br>
              <a:rPr lang="en-US" dirty="0"/>
            </a:br>
            <a:r>
              <a:rPr lang="en-US" dirty="0"/>
              <a:t>Having a Phone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D9FCFB-3E66-ACAC-CA53-F6B30EEA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94" y="1708270"/>
            <a:ext cx="11588247" cy="49136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dirty="0">
                <a:ea typeface="+mn-lt"/>
                <a:cs typeface="+mn-lt"/>
              </a:rPr>
              <a:t>Ability to make calls and send texts in an emergency or when needed</a:t>
            </a:r>
          </a:p>
          <a:p>
            <a:pPr marL="457200" indent="-457200">
              <a:buChar char="•"/>
            </a:pPr>
            <a:r>
              <a:rPr lang="en-US" dirty="0">
                <a:ea typeface="+mn-lt"/>
                <a:cs typeface="+mn-lt"/>
              </a:rPr>
              <a:t>Connect to friends and family who are far away</a:t>
            </a:r>
            <a:endParaRPr lang="en-US" dirty="0"/>
          </a:p>
          <a:p>
            <a:pPr marL="457200" indent="-457200">
              <a:buChar char="•"/>
            </a:pPr>
            <a:r>
              <a:rPr lang="en-US" dirty="0">
                <a:ea typeface="+mn-lt"/>
                <a:cs typeface="+mn-lt"/>
              </a:rPr>
              <a:t>People who feel isolated, can find comfort in an online community </a:t>
            </a:r>
            <a:endParaRPr lang="en-US" dirty="0"/>
          </a:p>
          <a:p>
            <a:pPr marL="457200" indent="-457200">
              <a:buChar char="•"/>
            </a:pPr>
            <a:r>
              <a:rPr lang="en-US" dirty="0">
                <a:ea typeface="+mn-lt"/>
                <a:cs typeface="+mn-lt"/>
              </a:rPr>
              <a:t>Form networks for the future with others who share similar interests </a:t>
            </a:r>
            <a:endParaRPr lang="en-US" dirty="0"/>
          </a:p>
          <a:p>
            <a:pPr marL="457200" indent="-457200">
              <a:buChar char="•"/>
            </a:pPr>
            <a:r>
              <a:rPr lang="en-US" dirty="0">
                <a:ea typeface="+mn-lt"/>
                <a:cs typeface="+mn-lt"/>
              </a:rPr>
              <a:t>Easy to spread news and educational information</a:t>
            </a:r>
            <a:endParaRPr lang="en-US" dirty="0"/>
          </a:p>
          <a:p>
            <a:pPr marL="514350" indent="-514350">
              <a:buChar char="•"/>
            </a:pPr>
            <a:endParaRPr lang="en-US" dirty="0"/>
          </a:p>
        </p:txBody>
      </p:sp>
      <p:pic>
        <p:nvPicPr>
          <p:cNvPr id="3" name="Picture 2" descr="Smartphone Use Likely Contributes to Behavioral Health Issues | Texas Tech  University Health Sciences Center">
            <a:extLst>
              <a:ext uri="{FF2B5EF4-FFF2-40B4-BE49-F238E27FC236}">
                <a16:creationId xmlns:a16="http://schemas.microsoft.com/office/drawing/2014/main" id="{EEA19C57-4AD4-85AE-581C-99825584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11" y="4292552"/>
            <a:ext cx="4668341" cy="2428051"/>
          </a:xfrm>
          <a:prstGeom prst="rect">
            <a:avLst/>
          </a:prstGeom>
        </p:spPr>
      </p:pic>
      <p:pic>
        <p:nvPicPr>
          <p:cNvPr id="4" name="Picture 3" descr="If a Guy Wants to Facetime, Does He Like You?">
            <a:extLst>
              <a:ext uri="{FF2B5EF4-FFF2-40B4-BE49-F238E27FC236}">
                <a16:creationId xmlns:a16="http://schemas.microsoft.com/office/drawing/2014/main" id="{F4E377AB-F5D3-253C-E73F-1349D0B3E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925" y="4290399"/>
            <a:ext cx="3651761" cy="24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D6781-1DC2-A21F-4248-2D23C046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20B8-3AB9-3CEB-3BF2-C5D6A2A5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1" y="148167"/>
            <a:ext cx="10943349" cy="944563"/>
          </a:xfrm>
        </p:spPr>
        <p:txBody>
          <a:bodyPr/>
          <a:lstStyle/>
          <a:p>
            <a:r>
              <a:rPr lang="en-US" dirty="0"/>
              <a:t>Risks of Social Media/Having a Phone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20386-7F60-60D0-BAB7-143A73D66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6A41C5-0A6B-0433-6D15-BE62F680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94" y="1145647"/>
            <a:ext cx="11409013" cy="4774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2400" u="sng" dirty="0">
                <a:latin typeface="Tenorite"/>
                <a:cs typeface="Calibri"/>
              </a:rPr>
              <a:t>Unlimited access to the internet</a:t>
            </a:r>
            <a:r>
              <a:rPr lang="en-US" sz="2400" dirty="0">
                <a:latin typeface="Tenorite"/>
                <a:cs typeface="Calibri"/>
              </a:rPr>
              <a:t> – *Let's talk about this one*</a:t>
            </a:r>
          </a:p>
          <a:p>
            <a:pPr marL="457200" indent="-457200">
              <a:buChar char="•"/>
            </a:pPr>
            <a:r>
              <a:rPr lang="en-US" sz="2400" u="sng" dirty="0">
                <a:latin typeface="Tenorite"/>
                <a:cs typeface="Calibri"/>
              </a:rPr>
              <a:t>Addictive</a:t>
            </a:r>
            <a:r>
              <a:rPr lang="en-US" sz="2400" b="1" dirty="0">
                <a:latin typeface="Tenorite"/>
                <a:cs typeface="Calibri"/>
              </a:rPr>
              <a:t>: </a:t>
            </a:r>
            <a:r>
              <a:rPr lang="en-US" sz="2400" dirty="0">
                <a:latin typeface="Tenorite"/>
                <a:cs typeface="Calibri"/>
              </a:rPr>
              <a:t>designed to be addictive so that you continue scrolling through your phone.</a:t>
            </a:r>
            <a:endParaRPr lang="en-US" sz="2400" u="sng" dirty="0">
              <a:latin typeface="Tenorite"/>
              <a:cs typeface="Calibri"/>
            </a:endParaRPr>
          </a:p>
          <a:p>
            <a:pPr marL="457200" indent="-457200">
              <a:buChar char="•"/>
            </a:pPr>
            <a:r>
              <a:rPr lang="en-US" sz="2400" u="sng" dirty="0">
                <a:latin typeface="Tenorite"/>
                <a:cs typeface="Calibri"/>
              </a:rPr>
              <a:t>Focus on likes</a:t>
            </a:r>
            <a:r>
              <a:rPr lang="en-US" sz="2400" dirty="0">
                <a:latin typeface="Tenorite"/>
                <a:cs typeface="Calibri"/>
              </a:rPr>
              <a:t>: The need to gain more ”likes” can cause teens to make choices they wouldn’t make otherwise, such as altering their appearance and making risky decisions.</a:t>
            </a:r>
            <a:endParaRPr lang="en-US" sz="2400">
              <a:latin typeface="Tenorite"/>
            </a:endParaRPr>
          </a:p>
          <a:p>
            <a:pPr marL="457200" indent="-457200">
              <a:buChar char="•"/>
            </a:pPr>
            <a:r>
              <a:rPr lang="en-US" sz="2400" u="sng" dirty="0">
                <a:latin typeface="Tenorite"/>
                <a:cs typeface="Calibri"/>
              </a:rPr>
              <a:t>Cyberbullying</a:t>
            </a:r>
            <a:r>
              <a:rPr lang="en-US" sz="2400" dirty="0">
                <a:latin typeface="Tenorite"/>
                <a:cs typeface="Calibri"/>
              </a:rPr>
              <a:t>: Hurtful comments can be made online through comments and messages, or even group texts with friends.</a:t>
            </a:r>
          </a:p>
          <a:p>
            <a:pPr marL="457200" indent="-457200">
              <a:buChar char="•"/>
            </a:pPr>
            <a:r>
              <a:rPr lang="en-US" sz="2400" u="sng" dirty="0">
                <a:latin typeface="Tenorite"/>
                <a:cs typeface="Calibri"/>
              </a:rPr>
              <a:t>Comparisons</a:t>
            </a:r>
            <a:r>
              <a:rPr lang="en-US" sz="2400" dirty="0">
                <a:latin typeface="Tenorite"/>
                <a:cs typeface="Calibri"/>
              </a:rPr>
              <a:t>: Difficult to avoid making comparisons to others’ lives because of pictures and videos people post.</a:t>
            </a:r>
            <a:endParaRPr lang="en-US" sz="2400" dirty="0"/>
          </a:p>
          <a:p>
            <a:pPr marL="457200" indent="-457200">
              <a:buChar char="•"/>
            </a:pPr>
            <a:r>
              <a:rPr lang="en-US" sz="2400" u="sng" dirty="0">
                <a:latin typeface="Tenorite"/>
                <a:cs typeface="Calibri"/>
              </a:rPr>
              <a:t>Less face time</a:t>
            </a:r>
            <a:r>
              <a:rPr lang="en-US" sz="2400" dirty="0">
                <a:latin typeface="Tenorite"/>
                <a:cs typeface="Calibri"/>
              </a:rPr>
              <a:t>: Children and teens can spend more time engaging online then they do face-to-face, and don’t learn as many social interaction skills.</a:t>
            </a:r>
          </a:p>
          <a:p>
            <a:pPr marL="457200" indent="-457200">
              <a:buChar char="•"/>
            </a:pPr>
            <a:r>
              <a:rPr lang="en-US" sz="2400" u="sng" dirty="0">
                <a:latin typeface="Tenorite"/>
                <a:cs typeface="Calibri"/>
              </a:rPr>
              <a:t>Predators</a:t>
            </a:r>
            <a:r>
              <a:rPr lang="en-US" sz="2400" dirty="0">
                <a:latin typeface="Tenorite"/>
                <a:cs typeface="Calibri"/>
              </a:rPr>
              <a:t>: Easy for older adults to create fake profiles with pictures and message minors asking for pictures and possible meetings.</a:t>
            </a:r>
            <a:endParaRPr lang="en-US" sz="2400">
              <a:latin typeface="Tenorite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06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9F064-A0B6-E9B0-9681-900ADBE72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A7FA-4C71-A787-3012-3EBD7C78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1" y="381000"/>
            <a:ext cx="10943349" cy="881063"/>
          </a:xfrm>
        </p:spPr>
        <p:txBody>
          <a:bodyPr/>
          <a:lstStyle/>
          <a:p>
            <a:r>
              <a:rPr lang="en-US" dirty="0"/>
              <a:t>Social Media and Mental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AE25A-170C-203F-6D1B-158AFE650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3B29AD-129E-B548-F16B-9AC4A2AB2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94" y="1209147"/>
            <a:ext cx="10572930" cy="47108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Tenorite"/>
                <a:cs typeface="Calibri"/>
              </a:rPr>
              <a:t>Studies Show: </a:t>
            </a:r>
            <a:endParaRPr lang="en-US" sz="2400" dirty="0"/>
          </a:p>
          <a:p>
            <a:pPr marL="342900" indent="-342900">
              <a:buChar char="•"/>
            </a:pPr>
            <a:r>
              <a:rPr lang="en-US" sz="2400" dirty="0">
                <a:solidFill>
                  <a:srgbClr val="040C28"/>
                </a:solidFill>
                <a:ea typeface="+mn-lt"/>
                <a:cs typeface="+mn-lt"/>
              </a:rPr>
              <a:t>Teens who spend more than 5 hours a day on social media were 2.5 times more likely to express suicidal thoughts or harm themselves</a:t>
            </a:r>
            <a:r>
              <a:rPr lang="en-US" sz="2400" dirty="0">
                <a:solidFill>
                  <a:srgbClr val="202124"/>
                </a:solidFill>
                <a:ea typeface="+mn-lt"/>
                <a:cs typeface="+mn-lt"/>
              </a:rPr>
              <a:t>, 2.4 times more likely to hold a negative view of their body, and 40% more likely to report a lot of sadness the day before.</a:t>
            </a:r>
            <a:endParaRPr lang="en-US" sz="2400" dirty="0">
              <a:latin typeface="Tenorite"/>
            </a:endParaRPr>
          </a:p>
          <a:p>
            <a:pPr marL="342900" indent="-342900">
              <a:buChar char="•"/>
            </a:pPr>
            <a:r>
              <a:rPr lang="en-US" sz="2400" dirty="0">
                <a:solidFill>
                  <a:srgbClr val="040C28"/>
                </a:solidFill>
                <a:ea typeface="+mn-lt"/>
                <a:cs typeface="+mn-lt"/>
              </a:rPr>
              <a:t>Children and adolescents who spend more than 3 hours a day on social media double the risk of mental health problems including experiencing symptoms of depression and anxiety</a:t>
            </a:r>
            <a:r>
              <a:rPr lang="en-US" sz="2400" dirty="0">
                <a:solidFill>
                  <a:srgbClr val="202124"/>
                </a:solidFill>
                <a:ea typeface="+mn-lt"/>
                <a:cs typeface="+mn-lt"/>
              </a:rPr>
              <a:t>. This is concerning as a recent survey showed that teenagers spend an average of 3.5 hours a day on social media.</a:t>
            </a:r>
            <a:endParaRPr lang="en-US" sz="2400"/>
          </a:p>
          <a:p>
            <a:pPr marL="342900" indent="-342900">
              <a:buChar char="•"/>
            </a:pPr>
            <a:r>
              <a:rPr lang="en-US" sz="2400" dirty="0">
                <a:latin typeface="Tenorite"/>
                <a:cs typeface="Calibri"/>
              </a:rPr>
              <a:t>Feeling socially isolated: Seeing images/videos of friends going out without you can cause a phenomenon known as FOMO (fear of missing out). This causes anxiety for teens when they realize they weren't invited to an event.</a:t>
            </a:r>
          </a:p>
          <a:p>
            <a:r>
              <a:rPr lang="en-US" sz="1600" dirty="0">
                <a:latin typeface="Tenorite"/>
                <a:cs typeface="Calibri"/>
              </a:rPr>
              <a:t>Source: Institute for Family Studies ifstudies.org</a:t>
            </a:r>
          </a:p>
        </p:txBody>
      </p:sp>
    </p:spTree>
    <p:extLst>
      <p:ext uri="{BB962C8B-B14F-4D97-AF65-F5344CB8AC3E}">
        <p14:creationId xmlns:p14="http://schemas.microsoft.com/office/powerpoint/2010/main" val="107824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28" y="1716935"/>
            <a:ext cx="9650328" cy="28104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i="1" dirty="0">
                <a:ea typeface="+mj-lt"/>
                <a:cs typeface="+mj-lt"/>
              </a:rPr>
              <a:t>“Social media can be a never-ending cycle of struggles if you allow what others think and say about you to affect the way you feel about yourself.”</a:t>
            </a:r>
            <a:br>
              <a:rPr lang="en-US" sz="3200" b="1" i="1" dirty="0">
                <a:ea typeface="+mj-lt"/>
                <a:cs typeface="+mj-lt"/>
              </a:rPr>
            </a:br>
            <a:r>
              <a:rPr lang="en-US" sz="3200" b="1" i="1" dirty="0">
                <a:ea typeface="+mj-lt"/>
                <a:cs typeface="+mj-lt"/>
              </a:rPr>
              <a:t>― Germany Kent</a:t>
            </a:r>
            <a:endParaRPr lang="en-US" sz="3200" b="1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118A1B7-08BA-6B43-BBA8-952377DF9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2619" y="543354"/>
            <a:ext cx="1364297" cy="1094521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F17760-D90A-AB46-A4E0-31B2684E3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0876" y="3426615"/>
            <a:ext cx="1364297" cy="1094521"/>
          </a:xfrm>
        </p:spPr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Boundaries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17A5727-BE78-9057-3C58-B7670A433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How many hours a day do you want your child to have access to social media/their phone?</a:t>
            </a:r>
          </a:p>
          <a:p>
            <a:pPr marL="514350" indent="-514350">
              <a:buAutoNum type="arabicPeriod"/>
            </a:pPr>
            <a:r>
              <a:rPr lang="en-US" dirty="0"/>
              <a:t>Track their use of time through mobile provider or set a timer.</a:t>
            </a:r>
          </a:p>
          <a:p>
            <a:pPr marL="514350" indent="-514350">
              <a:buAutoNum type="arabicPeriod"/>
            </a:pPr>
            <a:r>
              <a:rPr lang="en-US" dirty="0"/>
              <a:t>Suggestion- Have your child give you their phone before they go to sleep for the night.</a:t>
            </a:r>
          </a:p>
          <a:p>
            <a:pPr marL="514350" indent="-514350">
              <a:buAutoNum type="arabicPeriod"/>
            </a:pPr>
            <a:r>
              <a:rPr lang="en-US" dirty="0"/>
              <a:t>Think about routine. What is your daily routine like? What is your child's daily routine like?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81C465B7-820B-4DEA-AB4B-5167C1BE9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42FAFE-88B4-49B4-9588-86CB0E564E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0</TotalTime>
  <Words>422</Words>
  <Application>Microsoft Office PowerPoint</Application>
  <PresentationFormat>Widescreen</PresentationFormat>
  <Paragraphs>142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Students and  Social Media</vt:lpstr>
      <vt:lpstr>Agenda</vt:lpstr>
      <vt:lpstr>Introduction</vt:lpstr>
      <vt:lpstr>Primary goals</vt:lpstr>
      <vt:lpstr>Benefits of Social Media/ Having a Phone</vt:lpstr>
      <vt:lpstr>Risks of Social Media/Having a Phone</vt:lpstr>
      <vt:lpstr>Social Media and Mental Health</vt:lpstr>
      <vt:lpstr>“Social media can be a never-ending cycle of struggles if you allow what others think and say about you to affect the way you feel about yourself.” ― Germany Kent</vt:lpstr>
      <vt:lpstr>Set Boundaries</vt:lpstr>
      <vt:lpstr>Continue to Build Connection</vt:lpstr>
      <vt:lpstr>Empowering Parents</vt:lpstr>
      <vt:lpstr>Thank you!  Questions/ Comments?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/>
  <cp:revision>443</cp:revision>
  <dcterms:created xsi:type="dcterms:W3CDTF">2024-01-11T18:59:48Z</dcterms:created>
  <dcterms:modified xsi:type="dcterms:W3CDTF">2024-02-21T19:53:04Z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